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6"/>
  </p:notesMasterIdLst>
  <p:handoutMasterIdLst>
    <p:handoutMasterId r:id="rId7"/>
  </p:handoutMasterIdLst>
  <p:sldIdLst>
    <p:sldId id="270" r:id="rId3"/>
    <p:sldId id="318" r:id="rId4"/>
    <p:sldId id="447" r:id="rId5"/>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Ballschule" id="{462A55F3-E87C-9F4A-9F67-1CB5A1297E90}">
          <p14:sldIdLst>
            <p14:sldId id="447"/>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6C"/>
    <a:srgbClr val="FF827E"/>
    <a:srgbClr val="215682"/>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p:restoredTop sz="94962"/>
  </p:normalViewPr>
  <p:slideViewPr>
    <p:cSldViewPr snapToGrid="0" snapToObjects="1" showGuides="1">
      <p:cViewPr varScale="1">
        <p:scale>
          <a:sx n="137" d="100"/>
          <a:sy n="137" d="100"/>
        </p:scale>
        <p:origin x="504" y="200"/>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19.12.22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19.12.22</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2</a:t>
            </a:fld>
            <a:endParaRPr lang="de-DE" dirty="0"/>
          </a:p>
        </p:txBody>
      </p:sp>
    </p:spTree>
    <p:extLst>
      <p:ext uri="{BB962C8B-B14F-4D97-AF65-F5344CB8AC3E}">
        <p14:creationId xmlns:p14="http://schemas.microsoft.com/office/powerpoint/2010/main" val="211589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9DA1F46-42C3-CD7F-722E-A465D8BFF1E3}"/>
              </a:ext>
            </a:extLst>
          </p:cNvPr>
          <p:cNvPicPr>
            <a:picLocks noChangeAspect="1"/>
          </p:cNvPicPr>
          <p:nvPr userDrawn="1"/>
        </p:nvPicPr>
        <p:blipFill>
          <a:blip r:embed="rId2"/>
          <a:stretch>
            <a:fillRect/>
          </a:stretch>
        </p:blipFill>
        <p:spPr>
          <a:xfrm>
            <a:off x="74250" y="203229"/>
            <a:ext cx="6725285" cy="9517126"/>
          </a:xfrm>
          <a:prstGeom prst="rect">
            <a:avLst/>
          </a:prstGeom>
        </p:spPr>
      </p:pic>
      <p:sp>
        <p:nvSpPr>
          <p:cNvPr id="5" name="Textfeld 6">
            <a:extLst>
              <a:ext uri="{FF2B5EF4-FFF2-40B4-BE49-F238E27FC236}">
                <a16:creationId xmlns:a16="http://schemas.microsoft.com/office/drawing/2014/main" id="{996F9EEE-9066-8B53-53A1-AB8B08E3DF6F}"/>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6" name="Bild 8">
            <a:extLst>
              <a:ext uri="{FF2B5EF4-FFF2-40B4-BE49-F238E27FC236}">
                <a16:creationId xmlns:a16="http://schemas.microsoft.com/office/drawing/2014/main" id="{99EE485F-E0CC-52A2-F039-06A3E991121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ADA76568-0FF4-BB00-66CC-87F98F193635}"/>
              </a:ext>
            </a:extLst>
          </p:cNvPr>
          <p:cNvGrpSpPr/>
          <p:nvPr userDrawn="1"/>
        </p:nvGrpSpPr>
        <p:grpSpPr>
          <a:xfrm>
            <a:off x="293565" y="4586129"/>
            <a:ext cx="3375015" cy="3323987"/>
            <a:chOff x="511038" y="2074783"/>
            <a:chExt cx="3375015" cy="3323987"/>
          </a:xfrm>
        </p:grpSpPr>
        <p:sp>
          <p:nvSpPr>
            <p:cNvPr id="3" name="Rechteck 2">
              <a:extLst>
                <a:ext uri="{FF2B5EF4-FFF2-40B4-BE49-F238E27FC236}">
                  <a16:creationId xmlns:a16="http://schemas.microsoft.com/office/drawing/2014/main" id="{E364CA72-1404-3D3A-5B22-77C98ED3E8BE}"/>
                </a:ext>
              </a:extLst>
            </p:cNvPr>
            <p:cNvSpPr/>
            <p:nvPr userDrawn="1"/>
          </p:nvSpPr>
          <p:spPr>
            <a:xfrm>
              <a:off x="511038" y="2074783"/>
              <a:ext cx="3375015" cy="3323987"/>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Würfel-Fitness-Methode für den Sportunterricht. Vielseitiges Üben mit Würfeln. Ballschul-Edition.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p:txBody>
        </p:sp>
        <p:sp>
          <p:nvSpPr>
            <p:cNvPr id="4" name="Rechteck 3">
              <a:extLst>
                <a:ext uri="{FF2B5EF4-FFF2-40B4-BE49-F238E27FC236}">
                  <a16:creationId xmlns:a16="http://schemas.microsoft.com/office/drawing/2014/main" id="{5433D7A8-83CA-73D9-B1E4-5BC3FAB23652}"/>
                </a:ext>
              </a:extLst>
            </p:cNvPr>
            <p:cNvSpPr/>
            <p:nvPr userDrawn="1"/>
          </p:nvSpPr>
          <p:spPr>
            <a:xfrm>
              <a:off x="511038" y="3464325"/>
              <a:ext cx="33750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ngo-Vorlage-Grün">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BD13C1F-8253-4E72-509D-8857F74A38C6}"/>
              </a:ext>
            </a:extLst>
          </p:cNvPr>
          <p:cNvSpPr>
            <a:spLocks/>
          </p:cNvSpPr>
          <p:nvPr userDrawn="1"/>
        </p:nvSpPr>
        <p:spPr>
          <a:xfrm rot="5400000">
            <a:off x="253164" y="-81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3" name="Abgerundetes Rechteck 22">
            <a:extLst>
              <a:ext uri="{FF2B5EF4-FFF2-40B4-BE49-F238E27FC236}">
                <a16:creationId xmlns:a16="http://schemas.microsoft.com/office/drawing/2014/main" id="{F2DDBC92-DFD8-F3C8-E12C-6F1081ADEAF1}"/>
              </a:ext>
            </a:extLst>
          </p:cNvPr>
          <p:cNvSpPr/>
          <p:nvPr userDrawn="1"/>
        </p:nvSpPr>
        <p:spPr>
          <a:xfrm>
            <a:off x="332910"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extLst>
              <a:ext uri="{FF2B5EF4-FFF2-40B4-BE49-F238E27FC236}">
                <a16:creationId xmlns:a16="http://schemas.microsoft.com/office/drawing/2014/main" id="{26EB70FF-19CE-470B-C756-825E8D6B59E4}"/>
              </a:ext>
            </a:extLst>
          </p:cNvPr>
          <p:cNvSpPr/>
          <p:nvPr userDrawn="1"/>
        </p:nvSpPr>
        <p:spPr>
          <a:xfrm>
            <a:off x="332910"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7276072B-193E-0FFD-8D31-213CFB7C672F}"/>
              </a:ext>
            </a:extLst>
          </p:cNvPr>
          <p:cNvSpPr/>
          <p:nvPr userDrawn="1"/>
        </p:nvSpPr>
        <p:spPr>
          <a:xfrm>
            <a:off x="332910"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E5B1FDA1-E5D7-D44E-D4AF-56C26117C4B3}"/>
              </a:ext>
            </a:extLst>
          </p:cNvPr>
          <p:cNvSpPr/>
          <p:nvPr userDrawn="1"/>
        </p:nvSpPr>
        <p:spPr>
          <a:xfrm>
            <a:off x="332910"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extLst>
              <a:ext uri="{FF2B5EF4-FFF2-40B4-BE49-F238E27FC236}">
                <a16:creationId xmlns:a16="http://schemas.microsoft.com/office/drawing/2014/main" id="{235DE2AD-7C76-9196-D5EA-268831146C2E}"/>
              </a:ext>
            </a:extLst>
          </p:cNvPr>
          <p:cNvSpPr/>
          <p:nvPr userDrawn="1"/>
        </p:nvSpPr>
        <p:spPr>
          <a:xfrm>
            <a:off x="332910"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D16E35ED-6022-6DCF-E12F-E6ADBB6A4BAC}"/>
              </a:ext>
            </a:extLst>
          </p:cNvPr>
          <p:cNvSpPr/>
          <p:nvPr userDrawn="1"/>
        </p:nvSpPr>
        <p:spPr>
          <a:xfrm>
            <a:off x="2886785"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extLst>
              <a:ext uri="{FF2B5EF4-FFF2-40B4-BE49-F238E27FC236}">
                <a16:creationId xmlns:a16="http://schemas.microsoft.com/office/drawing/2014/main" id="{B6A70DD8-62F4-445E-C8CD-0E6554BCAD72}"/>
              </a:ext>
            </a:extLst>
          </p:cNvPr>
          <p:cNvSpPr/>
          <p:nvPr userDrawn="1"/>
        </p:nvSpPr>
        <p:spPr>
          <a:xfrm>
            <a:off x="2886785"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889CD311-AF15-4103-B239-AAF8926429EB}"/>
              </a:ext>
            </a:extLst>
          </p:cNvPr>
          <p:cNvSpPr/>
          <p:nvPr userDrawn="1"/>
        </p:nvSpPr>
        <p:spPr>
          <a:xfrm>
            <a:off x="2886785"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extLst>
              <a:ext uri="{FF2B5EF4-FFF2-40B4-BE49-F238E27FC236}">
                <a16:creationId xmlns:a16="http://schemas.microsoft.com/office/drawing/2014/main" id="{3EE4CBCB-885D-2626-6142-61D9BCD1E377}"/>
              </a:ext>
            </a:extLst>
          </p:cNvPr>
          <p:cNvSpPr/>
          <p:nvPr userDrawn="1"/>
        </p:nvSpPr>
        <p:spPr>
          <a:xfrm>
            <a:off x="2886785"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extLst>
              <a:ext uri="{FF2B5EF4-FFF2-40B4-BE49-F238E27FC236}">
                <a16:creationId xmlns:a16="http://schemas.microsoft.com/office/drawing/2014/main" id="{E89C3D87-5A99-D959-749D-3BB28DC5E5D8}"/>
              </a:ext>
            </a:extLst>
          </p:cNvPr>
          <p:cNvSpPr/>
          <p:nvPr userDrawn="1"/>
        </p:nvSpPr>
        <p:spPr>
          <a:xfrm>
            <a:off x="2886785"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6716552B-C033-937E-3FC6-2F4C99A84DB4}"/>
              </a:ext>
            </a:extLst>
          </p:cNvPr>
          <p:cNvSpPr/>
          <p:nvPr userDrawn="1"/>
        </p:nvSpPr>
        <p:spPr>
          <a:xfrm>
            <a:off x="1608334"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0F50E7A1-6BAB-7A83-B157-68CF6F5C7D9E}"/>
              </a:ext>
            </a:extLst>
          </p:cNvPr>
          <p:cNvSpPr/>
          <p:nvPr userDrawn="1"/>
        </p:nvSpPr>
        <p:spPr>
          <a:xfrm>
            <a:off x="1608334"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DB546CAF-8717-39B5-BEDD-61BF7F6CD35E}"/>
              </a:ext>
            </a:extLst>
          </p:cNvPr>
          <p:cNvSpPr/>
          <p:nvPr userDrawn="1"/>
        </p:nvSpPr>
        <p:spPr>
          <a:xfrm>
            <a:off x="1608334"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AB27DCAA-208E-3094-BCCC-0F52DA319A56}"/>
              </a:ext>
            </a:extLst>
          </p:cNvPr>
          <p:cNvSpPr/>
          <p:nvPr userDrawn="1"/>
        </p:nvSpPr>
        <p:spPr>
          <a:xfrm>
            <a:off x="1608334"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C8909201-C2FA-576E-76CF-AB63DDE22A7C}"/>
              </a:ext>
            </a:extLst>
          </p:cNvPr>
          <p:cNvSpPr/>
          <p:nvPr userDrawn="1"/>
        </p:nvSpPr>
        <p:spPr>
          <a:xfrm>
            <a:off x="1608334"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305249FF-40A3-0A1B-E2A2-BD60B0EAABA3}"/>
              </a:ext>
            </a:extLst>
          </p:cNvPr>
          <p:cNvSpPr/>
          <p:nvPr userDrawn="1"/>
        </p:nvSpPr>
        <p:spPr>
          <a:xfrm>
            <a:off x="96910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extLst>
              <a:ext uri="{FF2B5EF4-FFF2-40B4-BE49-F238E27FC236}">
                <a16:creationId xmlns:a16="http://schemas.microsoft.com/office/drawing/2014/main" id="{A331848E-BC37-F393-7E1C-DB68C0F08EFD}"/>
              </a:ext>
            </a:extLst>
          </p:cNvPr>
          <p:cNvSpPr/>
          <p:nvPr userDrawn="1"/>
        </p:nvSpPr>
        <p:spPr>
          <a:xfrm>
            <a:off x="96910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extLst>
              <a:ext uri="{FF2B5EF4-FFF2-40B4-BE49-F238E27FC236}">
                <a16:creationId xmlns:a16="http://schemas.microsoft.com/office/drawing/2014/main" id="{231023D5-4AFE-8BEB-1108-732C31982FD3}"/>
              </a:ext>
            </a:extLst>
          </p:cNvPr>
          <p:cNvSpPr/>
          <p:nvPr userDrawn="1"/>
        </p:nvSpPr>
        <p:spPr>
          <a:xfrm>
            <a:off x="96910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0A45AE2-4FBF-93FF-1F9E-BB30C47F526A}"/>
              </a:ext>
            </a:extLst>
          </p:cNvPr>
          <p:cNvSpPr/>
          <p:nvPr userDrawn="1"/>
        </p:nvSpPr>
        <p:spPr>
          <a:xfrm>
            <a:off x="96910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2AEDF68C-426A-7EA3-90B3-D75C954AE8E3}"/>
              </a:ext>
            </a:extLst>
          </p:cNvPr>
          <p:cNvSpPr/>
          <p:nvPr userDrawn="1"/>
        </p:nvSpPr>
        <p:spPr>
          <a:xfrm>
            <a:off x="96910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265FFAA2-D9D6-12BA-2E0B-B72702B67ADE}"/>
              </a:ext>
            </a:extLst>
          </p:cNvPr>
          <p:cNvSpPr/>
          <p:nvPr userDrawn="1"/>
        </p:nvSpPr>
        <p:spPr>
          <a:xfrm>
            <a:off x="224755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CBA0FBDA-7B91-F594-EB53-56C080B712D8}"/>
              </a:ext>
            </a:extLst>
          </p:cNvPr>
          <p:cNvSpPr/>
          <p:nvPr userDrawn="1"/>
        </p:nvSpPr>
        <p:spPr>
          <a:xfrm>
            <a:off x="224755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5A555D3-D5BF-D10B-7DED-0FA679535609}"/>
              </a:ext>
            </a:extLst>
          </p:cNvPr>
          <p:cNvSpPr/>
          <p:nvPr userDrawn="1"/>
        </p:nvSpPr>
        <p:spPr>
          <a:xfrm>
            <a:off x="224755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CB4938BE-E3E9-391C-CD08-9684A89D82A2}"/>
              </a:ext>
            </a:extLst>
          </p:cNvPr>
          <p:cNvSpPr/>
          <p:nvPr userDrawn="1"/>
        </p:nvSpPr>
        <p:spPr>
          <a:xfrm>
            <a:off x="224755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23E0F82B-4E3C-F0A4-F6C5-B6C67AE03EE9}"/>
              </a:ext>
            </a:extLst>
          </p:cNvPr>
          <p:cNvSpPr/>
          <p:nvPr userDrawn="1"/>
        </p:nvSpPr>
        <p:spPr>
          <a:xfrm>
            <a:off x="224755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platzhalter 69">
            <a:extLst>
              <a:ext uri="{FF2B5EF4-FFF2-40B4-BE49-F238E27FC236}">
                <a16:creationId xmlns:a16="http://schemas.microsoft.com/office/drawing/2014/main" id="{F6303252-8FE4-E1B1-193B-E59B892A884A}"/>
              </a:ext>
            </a:extLst>
          </p:cNvPr>
          <p:cNvSpPr>
            <a:spLocks noGrp="1"/>
          </p:cNvSpPr>
          <p:nvPr>
            <p:ph type="body" sz="quarter" idx="11" hasCustomPrompt="1"/>
          </p:nvPr>
        </p:nvSpPr>
        <p:spPr>
          <a:xfrm>
            <a:off x="374340"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1" name="Textplatzhalter 69">
            <a:extLst>
              <a:ext uri="{FF2B5EF4-FFF2-40B4-BE49-F238E27FC236}">
                <a16:creationId xmlns:a16="http://schemas.microsoft.com/office/drawing/2014/main" id="{B043B7BF-08FA-BC23-496C-C66A01A4C3E5}"/>
              </a:ext>
            </a:extLst>
          </p:cNvPr>
          <p:cNvSpPr>
            <a:spLocks noGrp="1"/>
          </p:cNvSpPr>
          <p:nvPr>
            <p:ph type="body" sz="quarter" idx="12" hasCustomPrompt="1"/>
          </p:nvPr>
        </p:nvSpPr>
        <p:spPr>
          <a:xfrm>
            <a:off x="1004328"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2" name="Textplatzhalter 69">
            <a:extLst>
              <a:ext uri="{FF2B5EF4-FFF2-40B4-BE49-F238E27FC236}">
                <a16:creationId xmlns:a16="http://schemas.microsoft.com/office/drawing/2014/main" id="{CC123A7F-361A-91F0-48AB-005F2E0B1E71}"/>
              </a:ext>
            </a:extLst>
          </p:cNvPr>
          <p:cNvSpPr>
            <a:spLocks noGrp="1"/>
          </p:cNvSpPr>
          <p:nvPr>
            <p:ph type="body" sz="quarter" idx="13" hasCustomPrompt="1"/>
          </p:nvPr>
        </p:nvSpPr>
        <p:spPr>
          <a:xfrm>
            <a:off x="1649764"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3" name="Textplatzhalter 69">
            <a:extLst>
              <a:ext uri="{FF2B5EF4-FFF2-40B4-BE49-F238E27FC236}">
                <a16:creationId xmlns:a16="http://schemas.microsoft.com/office/drawing/2014/main" id="{E41F7BFD-48F9-3426-7183-3E135959C419}"/>
              </a:ext>
            </a:extLst>
          </p:cNvPr>
          <p:cNvSpPr>
            <a:spLocks noGrp="1"/>
          </p:cNvSpPr>
          <p:nvPr>
            <p:ph type="body" sz="quarter" idx="14" hasCustomPrompt="1"/>
          </p:nvPr>
        </p:nvSpPr>
        <p:spPr>
          <a:xfrm>
            <a:off x="2288989"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4" name="Textplatzhalter 69">
            <a:extLst>
              <a:ext uri="{FF2B5EF4-FFF2-40B4-BE49-F238E27FC236}">
                <a16:creationId xmlns:a16="http://schemas.microsoft.com/office/drawing/2014/main" id="{ECB68317-550B-1F0F-43CE-4D9FC290A6AD}"/>
              </a:ext>
            </a:extLst>
          </p:cNvPr>
          <p:cNvSpPr>
            <a:spLocks noGrp="1"/>
          </p:cNvSpPr>
          <p:nvPr>
            <p:ph type="body" sz="quarter" idx="15" hasCustomPrompt="1"/>
          </p:nvPr>
        </p:nvSpPr>
        <p:spPr>
          <a:xfrm>
            <a:off x="2928215"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5" name="Textplatzhalter 69">
            <a:extLst>
              <a:ext uri="{FF2B5EF4-FFF2-40B4-BE49-F238E27FC236}">
                <a16:creationId xmlns:a16="http://schemas.microsoft.com/office/drawing/2014/main" id="{77DD1A11-E67C-C3E2-DD0A-87A79136FB88}"/>
              </a:ext>
            </a:extLst>
          </p:cNvPr>
          <p:cNvSpPr>
            <a:spLocks noGrp="1"/>
          </p:cNvSpPr>
          <p:nvPr>
            <p:ph type="body" sz="quarter" idx="16" hasCustomPrompt="1"/>
          </p:nvPr>
        </p:nvSpPr>
        <p:spPr>
          <a:xfrm>
            <a:off x="374340"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6" name="Textplatzhalter 69">
            <a:extLst>
              <a:ext uri="{FF2B5EF4-FFF2-40B4-BE49-F238E27FC236}">
                <a16:creationId xmlns:a16="http://schemas.microsoft.com/office/drawing/2014/main" id="{F1164463-9A41-E488-7FF9-CE385DB8561E}"/>
              </a:ext>
            </a:extLst>
          </p:cNvPr>
          <p:cNvSpPr>
            <a:spLocks noGrp="1"/>
          </p:cNvSpPr>
          <p:nvPr>
            <p:ph type="body" sz="quarter" idx="17" hasCustomPrompt="1"/>
          </p:nvPr>
        </p:nvSpPr>
        <p:spPr>
          <a:xfrm>
            <a:off x="1004328"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7" name="Textplatzhalter 69">
            <a:extLst>
              <a:ext uri="{FF2B5EF4-FFF2-40B4-BE49-F238E27FC236}">
                <a16:creationId xmlns:a16="http://schemas.microsoft.com/office/drawing/2014/main" id="{13DAB594-E164-D157-BA29-882F5007E55A}"/>
              </a:ext>
            </a:extLst>
          </p:cNvPr>
          <p:cNvSpPr>
            <a:spLocks noGrp="1"/>
          </p:cNvSpPr>
          <p:nvPr>
            <p:ph type="body" sz="quarter" idx="18" hasCustomPrompt="1"/>
          </p:nvPr>
        </p:nvSpPr>
        <p:spPr>
          <a:xfrm>
            <a:off x="1649764"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8" name="Textplatzhalter 69">
            <a:extLst>
              <a:ext uri="{FF2B5EF4-FFF2-40B4-BE49-F238E27FC236}">
                <a16:creationId xmlns:a16="http://schemas.microsoft.com/office/drawing/2014/main" id="{8E7476ED-3D6D-1B38-53BE-40E8CB90A6DB}"/>
              </a:ext>
            </a:extLst>
          </p:cNvPr>
          <p:cNvSpPr>
            <a:spLocks noGrp="1"/>
          </p:cNvSpPr>
          <p:nvPr>
            <p:ph type="body" sz="quarter" idx="19" hasCustomPrompt="1"/>
          </p:nvPr>
        </p:nvSpPr>
        <p:spPr>
          <a:xfrm>
            <a:off x="2288989"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9" name="Textplatzhalter 69">
            <a:extLst>
              <a:ext uri="{FF2B5EF4-FFF2-40B4-BE49-F238E27FC236}">
                <a16:creationId xmlns:a16="http://schemas.microsoft.com/office/drawing/2014/main" id="{55E39AF6-2774-409E-FDEC-8373CA6F5474}"/>
              </a:ext>
            </a:extLst>
          </p:cNvPr>
          <p:cNvSpPr>
            <a:spLocks noGrp="1"/>
          </p:cNvSpPr>
          <p:nvPr>
            <p:ph type="body" sz="quarter" idx="20" hasCustomPrompt="1"/>
          </p:nvPr>
        </p:nvSpPr>
        <p:spPr>
          <a:xfrm>
            <a:off x="2928215"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0" name="Textplatzhalter 69">
            <a:extLst>
              <a:ext uri="{FF2B5EF4-FFF2-40B4-BE49-F238E27FC236}">
                <a16:creationId xmlns:a16="http://schemas.microsoft.com/office/drawing/2014/main" id="{7AAC9CA4-1DF5-BAF0-2250-93DE6BF10AA2}"/>
              </a:ext>
            </a:extLst>
          </p:cNvPr>
          <p:cNvSpPr>
            <a:spLocks noGrp="1"/>
          </p:cNvSpPr>
          <p:nvPr>
            <p:ph type="body" sz="quarter" idx="21" hasCustomPrompt="1"/>
          </p:nvPr>
        </p:nvSpPr>
        <p:spPr>
          <a:xfrm>
            <a:off x="374340"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1" name="Textplatzhalter 69">
            <a:extLst>
              <a:ext uri="{FF2B5EF4-FFF2-40B4-BE49-F238E27FC236}">
                <a16:creationId xmlns:a16="http://schemas.microsoft.com/office/drawing/2014/main" id="{B760CBAF-6037-B933-F0F3-28C08BC15331}"/>
              </a:ext>
            </a:extLst>
          </p:cNvPr>
          <p:cNvSpPr>
            <a:spLocks noGrp="1"/>
          </p:cNvSpPr>
          <p:nvPr>
            <p:ph type="body" sz="quarter" idx="22" hasCustomPrompt="1"/>
          </p:nvPr>
        </p:nvSpPr>
        <p:spPr>
          <a:xfrm>
            <a:off x="1004328"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2" name="Textplatzhalter 69">
            <a:extLst>
              <a:ext uri="{FF2B5EF4-FFF2-40B4-BE49-F238E27FC236}">
                <a16:creationId xmlns:a16="http://schemas.microsoft.com/office/drawing/2014/main" id="{C5C55289-DA3A-D6D4-872C-0086F93D33FA}"/>
              </a:ext>
            </a:extLst>
          </p:cNvPr>
          <p:cNvSpPr>
            <a:spLocks noGrp="1"/>
          </p:cNvSpPr>
          <p:nvPr>
            <p:ph type="body" sz="quarter" idx="23" hasCustomPrompt="1"/>
          </p:nvPr>
        </p:nvSpPr>
        <p:spPr>
          <a:xfrm>
            <a:off x="1649764"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3" name="Textplatzhalter 69">
            <a:extLst>
              <a:ext uri="{FF2B5EF4-FFF2-40B4-BE49-F238E27FC236}">
                <a16:creationId xmlns:a16="http://schemas.microsoft.com/office/drawing/2014/main" id="{5AA4711C-6C74-E63D-3D64-11E364B3D9DA}"/>
              </a:ext>
            </a:extLst>
          </p:cNvPr>
          <p:cNvSpPr>
            <a:spLocks noGrp="1"/>
          </p:cNvSpPr>
          <p:nvPr>
            <p:ph type="body" sz="quarter" idx="24" hasCustomPrompt="1"/>
          </p:nvPr>
        </p:nvSpPr>
        <p:spPr>
          <a:xfrm>
            <a:off x="2288989"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4" name="Textplatzhalter 69">
            <a:extLst>
              <a:ext uri="{FF2B5EF4-FFF2-40B4-BE49-F238E27FC236}">
                <a16:creationId xmlns:a16="http://schemas.microsoft.com/office/drawing/2014/main" id="{05353F66-ED37-5974-D37F-9FA9FAB2A662}"/>
              </a:ext>
            </a:extLst>
          </p:cNvPr>
          <p:cNvSpPr>
            <a:spLocks noGrp="1"/>
          </p:cNvSpPr>
          <p:nvPr>
            <p:ph type="body" sz="quarter" idx="25" hasCustomPrompt="1"/>
          </p:nvPr>
        </p:nvSpPr>
        <p:spPr>
          <a:xfrm>
            <a:off x="2928215"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5" name="Textplatzhalter 69">
            <a:extLst>
              <a:ext uri="{FF2B5EF4-FFF2-40B4-BE49-F238E27FC236}">
                <a16:creationId xmlns:a16="http://schemas.microsoft.com/office/drawing/2014/main" id="{0F47BD6D-453E-BB2E-0526-28A06A1692FC}"/>
              </a:ext>
            </a:extLst>
          </p:cNvPr>
          <p:cNvSpPr>
            <a:spLocks noGrp="1"/>
          </p:cNvSpPr>
          <p:nvPr>
            <p:ph type="body" sz="quarter" idx="26" hasCustomPrompt="1"/>
          </p:nvPr>
        </p:nvSpPr>
        <p:spPr>
          <a:xfrm>
            <a:off x="374340"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6" name="Textplatzhalter 69">
            <a:extLst>
              <a:ext uri="{FF2B5EF4-FFF2-40B4-BE49-F238E27FC236}">
                <a16:creationId xmlns:a16="http://schemas.microsoft.com/office/drawing/2014/main" id="{CF0988DC-68B9-748C-096C-F0B16594E551}"/>
              </a:ext>
            </a:extLst>
          </p:cNvPr>
          <p:cNvSpPr>
            <a:spLocks noGrp="1"/>
          </p:cNvSpPr>
          <p:nvPr>
            <p:ph type="body" sz="quarter" idx="27" hasCustomPrompt="1"/>
          </p:nvPr>
        </p:nvSpPr>
        <p:spPr>
          <a:xfrm>
            <a:off x="1004328"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7" name="Textplatzhalter 69">
            <a:extLst>
              <a:ext uri="{FF2B5EF4-FFF2-40B4-BE49-F238E27FC236}">
                <a16:creationId xmlns:a16="http://schemas.microsoft.com/office/drawing/2014/main" id="{A70CFD45-3753-F88A-73B4-1FF748BDB314}"/>
              </a:ext>
            </a:extLst>
          </p:cNvPr>
          <p:cNvSpPr>
            <a:spLocks noGrp="1"/>
          </p:cNvSpPr>
          <p:nvPr>
            <p:ph type="body" sz="quarter" idx="28" hasCustomPrompt="1"/>
          </p:nvPr>
        </p:nvSpPr>
        <p:spPr>
          <a:xfrm>
            <a:off x="1649764"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8" name="Textplatzhalter 69">
            <a:extLst>
              <a:ext uri="{FF2B5EF4-FFF2-40B4-BE49-F238E27FC236}">
                <a16:creationId xmlns:a16="http://schemas.microsoft.com/office/drawing/2014/main" id="{9B130331-0D67-12E0-95CC-D1317425B389}"/>
              </a:ext>
            </a:extLst>
          </p:cNvPr>
          <p:cNvSpPr>
            <a:spLocks noGrp="1"/>
          </p:cNvSpPr>
          <p:nvPr>
            <p:ph type="body" sz="quarter" idx="29" hasCustomPrompt="1"/>
          </p:nvPr>
        </p:nvSpPr>
        <p:spPr>
          <a:xfrm>
            <a:off x="2288989"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9" name="Textplatzhalter 69">
            <a:extLst>
              <a:ext uri="{FF2B5EF4-FFF2-40B4-BE49-F238E27FC236}">
                <a16:creationId xmlns:a16="http://schemas.microsoft.com/office/drawing/2014/main" id="{8B2F7D41-4C12-727B-3E92-6FF110197A03}"/>
              </a:ext>
            </a:extLst>
          </p:cNvPr>
          <p:cNvSpPr>
            <a:spLocks noGrp="1"/>
          </p:cNvSpPr>
          <p:nvPr>
            <p:ph type="body" sz="quarter" idx="30" hasCustomPrompt="1"/>
          </p:nvPr>
        </p:nvSpPr>
        <p:spPr>
          <a:xfrm>
            <a:off x="2928215"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0" name="Textplatzhalter 69">
            <a:extLst>
              <a:ext uri="{FF2B5EF4-FFF2-40B4-BE49-F238E27FC236}">
                <a16:creationId xmlns:a16="http://schemas.microsoft.com/office/drawing/2014/main" id="{795FA03A-88FE-8EAF-9158-4C04C96C4646}"/>
              </a:ext>
            </a:extLst>
          </p:cNvPr>
          <p:cNvSpPr>
            <a:spLocks noGrp="1"/>
          </p:cNvSpPr>
          <p:nvPr>
            <p:ph type="body" sz="quarter" idx="31" hasCustomPrompt="1"/>
          </p:nvPr>
        </p:nvSpPr>
        <p:spPr>
          <a:xfrm>
            <a:off x="374340"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1" name="Textplatzhalter 69">
            <a:extLst>
              <a:ext uri="{FF2B5EF4-FFF2-40B4-BE49-F238E27FC236}">
                <a16:creationId xmlns:a16="http://schemas.microsoft.com/office/drawing/2014/main" id="{8B5E9E1B-227B-1DD2-4038-F7EB533C5579}"/>
              </a:ext>
            </a:extLst>
          </p:cNvPr>
          <p:cNvSpPr>
            <a:spLocks noGrp="1"/>
          </p:cNvSpPr>
          <p:nvPr>
            <p:ph type="body" sz="quarter" idx="32" hasCustomPrompt="1"/>
          </p:nvPr>
        </p:nvSpPr>
        <p:spPr>
          <a:xfrm>
            <a:off x="1004328"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2" name="Textplatzhalter 69">
            <a:extLst>
              <a:ext uri="{FF2B5EF4-FFF2-40B4-BE49-F238E27FC236}">
                <a16:creationId xmlns:a16="http://schemas.microsoft.com/office/drawing/2014/main" id="{9A629967-5F8E-DA01-3CB0-928256425018}"/>
              </a:ext>
            </a:extLst>
          </p:cNvPr>
          <p:cNvSpPr>
            <a:spLocks noGrp="1"/>
          </p:cNvSpPr>
          <p:nvPr>
            <p:ph type="body" sz="quarter" idx="33" hasCustomPrompt="1"/>
          </p:nvPr>
        </p:nvSpPr>
        <p:spPr>
          <a:xfrm>
            <a:off x="1649764"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3" name="Textplatzhalter 69">
            <a:extLst>
              <a:ext uri="{FF2B5EF4-FFF2-40B4-BE49-F238E27FC236}">
                <a16:creationId xmlns:a16="http://schemas.microsoft.com/office/drawing/2014/main" id="{980CC649-421B-1126-0E54-4315D3D264ED}"/>
              </a:ext>
            </a:extLst>
          </p:cNvPr>
          <p:cNvSpPr>
            <a:spLocks noGrp="1"/>
          </p:cNvSpPr>
          <p:nvPr>
            <p:ph type="body" sz="quarter" idx="34" hasCustomPrompt="1"/>
          </p:nvPr>
        </p:nvSpPr>
        <p:spPr>
          <a:xfrm>
            <a:off x="2288989"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4" name="Textplatzhalter 69">
            <a:extLst>
              <a:ext uri="{FF2B5EF4-FFF2-40B4-BE49-F238E27FC236}">
                <a16:creationId xmlns:a16="http://schemas.microsoft.com/office/drawing/2014/main" id="{33A4C659-72DF-F0D4-7190-3AA0AF3B0FA1}"/>
              </a:ext>
            </a:extLst>
          </p:cNvPr>
          <p:cNvSpPr>
            <a:spLocks noGrp="1"/>
          </p:cNvSpPr>
          <p:nvPr>
            <p:ph type="body" sz="quarter" idx="35" hasCustomPrompt="1"/>
          </p:nvPr>
        </p:nvSpPr>
        <p:spPr>
          <a:xfrm>
            <a:off x="2928215"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5" name="Rectangle 8">
            <a:extLst>
              <a:ext uri="{FF2B5EF4-FFF2-40B4-BE49-F238E27FC236}">
                <a16:creationId xmlns:a16="http://schemas.microsoft.com/office/drawing/2014/main" id="{A6CB4FE3-44F3-98CC-59B7-CFD2EF528672}"/>
              </a:ext>
            </a:extLst>
          </p:cNvPr>
          <p:cNvSpPr>
            <a:spLocks/>
          </p:cNvSpPr>
          <p:nvPr userDrawn="1"/>
        </p:nvSpPr>
        <p:spPr>
          <a:xfrm rot="5400000">
            <a:off x="3555991" y="-274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96" name="Abgerundetes Rechteck 95">
            <a:extLst>
              <a:ext uri="{FF2B5EF4-FFF2-40B4-BE49-F238E27FC236}">
                <a16:creationId xmlns:a16="http://schemas.microsoft.com/office/drawing/2014/main" id="{BAB1D271-2FB7-7366-39C2-9396AAA62728}"/>
              </a:ext>
            </a:extLst>
          </p:cNvPr>
          <p:cNvSpPr/>
          <p:nvPr userDrawn="1"/>
        </p:nvSpPr>
        <p:spPr>
          <a:xfrm>
            <a:off x="3635735"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Abgerundetes Rechteck 96">
            <a:extLst>
              <a:ext uri="{FF2B5EF4-FFF2-40B4-BE49-F238E27FC236}">
                <a16:creationId xmlns:a16="http://schemas.microsoft.com/office/drawing/2014/main" id="{83617A77-CBD6-9D26-AFAA-2D6DE7A7E1C7}"/>
              </a:ext>
            </a:extLst>
          </p:cNvPr>
          <p:cNvSpPr/>
          <p:nvPr userDrawn="1"/>
        </p:nvSpPr>
        <p:spPr>
          <a:xfrm>
            <a:off x="3635735"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Abgerundetes Rechteck 97">
            <a:extLst>
              <a:ext uri="{FF2B5EF4-FFF2-40B4-BE49-F238E27FC236}">
                <a16:creationId xmlns:a16="http://schemas.microsoft.com/office/drawing/2014/main" id="{BB757FA2-03A1-E844-49DC-A9D4D3B62A50}"/>
              </a:ext>
            </a:extLst>
          </p:cNvPr>
          <p:cNvSpPr/>
          <p:nvPr userDrawn="1"/>
        </p:nvSpPr>
        <p:spPr>
          <a:xfrm>
            <a:off x="3635735"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Abgerundetes Rechteck 98">
            <a:extLst>
              <a:ext uri="{FF2B5EF4-FFF2-40B4-BE49-F238E27FC236}">
                <a16:creationId xmlns:a16="http://schemas.microsoft.com/office/drawing/2014/main" id="{DEC2E86A-26F9-79E6-BAEE-0378DBE1C8FE}"/>
              </a:ext>
            </a:extLst>
          </p:cNvPr>
          <p:cNvSpPr/>
          <p:nvPr userDrawn="1"/>
        </p:nvSpPr>
        <p:spPr>
          <a:xfrm>
            <a:off x="3635735"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Abgerundetes Rechteck 99">
            <a:extLst>
              <a:ext uri="{FF2B5EF4-FFF2-40B4-BE49-F238E27FC236}">
                <a16:creationId xmlns:a16="http://schemas.microsoft.com/office/drawing/2014/main" id="{DF048ECC-57D4-FA42-D182-E5C13D6AC895}"/>
              </a:ext>
            </a:extLst>
          </p:cNvPr>
          <p:cNvSpPr/>
          <p:nvPr userDrawn="1"/>
        </p:nvSpPr>
        <p:spPr>
          <a:xfrm>
            <a:off x="3635735"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Abgerundetes Rechteck 100">
            <a:extLst>
              <a:ext uri="{FF2B5EF4-FFF2-40B4-BE49-F238E27FC236}">
                <a16:creationId xmlns:a16="http://schemas.microsoft.com/office/drawing/2014/main" id="{B2990460-B267-D6BF-BA0C-094BD1F67C6B}"/>
              </a:ext>
            </a:extLst>
          </p:cNvPr>
          <p:cNvSpPr/>
          <p:nvPr userDrawn="1"/>
        </p:nvSpPr>
        <p:spPr>
          <a:xfrm>
            <a:off x="6189610"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Abgerundetes Rechteck 101">
            <a:extLst>
              <a:ext uri="{FF2B5EF4-FFF2-40B4-BE49-F238E27FC236}">
                <a16:creationId xmlns:a16="http://schemas.microsoft.com/office/drawing/2014/main" id="{C9BBE660-D495-BCB6-A46F-2795C834A700}"/>
              </a:ext>
            </a:extLst>
          </p:cNvPr>
          <p:cNvSpPr/>
          <p:nvPr userDrawn="1"/>
        </p:nvSpPr>
        <p:spPr>
          <a:xfrm>
            <a:off x="6189610"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Abgerundetes Rechteck 102">
            <a:extLst>
              <a:ext uri="{FF2B5EF4-FFF2-40B4-BE49-F238E27FC236}">
                <a16:creationId xmlns:a16="http://schemas.microsoft.com/office/drawing/2014/main" id="{AEF0FF73-3B2F-BDC3-8B48-708B6EC4A80C}"/>
              </a:ext>
            </a:extLst>
          </p:cNvPr>
          <p:cNvSpPr/>
          <p:nvPr userDrawn="1"/>
        </p:nvSpPr>
        <p:spPr>
          <a:xfrm>
            <a:off x="6189610"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Abgerundetes Rechteck 103">
            <a:extLst>
              <a:ext uri="{FF2B5EF4-FFF2-40B4-BE49-F238E27FC236}">
                <a16:creationId xmlns:a16="http://schemas.microsoft.com/office/drawing/2014/main" id="{C5C67CC8-78E4-6CC6-064F-2A76DA6F468D}"/>
              </a:ext>
            </a:extLst>
          </p:cNvPr>
          <p:cNvSpPr/>
          <p:nvPr userDrawn="1"/>
        </p:nvSpPr>
        <p:spPr>
          <a:xfrm>
            <a:off x="6189610"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Abgerundetes Rechteck 104">
            <a:extLst>
              <a:ext uri="{FF2B5EF4-FFF2-40B4-BE49-F238E27FC236}">
                <a16:creationId xmlns:a16="http://schemas.microsoft.com/office/drawing/2014/main" id="{F12E8160-BE52-3EEE-FD41-25E46F28D57B}"/>
              </a:ext>
            </a:extLst>
          </p:cNvPr>
          <p:cNvSpPr/>
          <p:nvPr userDrawn="1"/>
        </p:nvSpPr>
        <p:spPr>
          <a:xfrm>
            <a:off x="6189610"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Abgerundetes Rechteck 105">
            <a:extLst>
              <a:ext uri="{FF2B5EF4-FFF2-40B4-BE49-F238E27FC236}">
                <a16:creationId xmlns:a16="http://schemas.microsoft.com/office/drawing/2014/main" id="{8C8E59D6-B298-BC00-4F5F-C75FE1D1D632}"/>
              </a:ext>
            </a:extLst>
          </p:cNvPr>
          <p:cNvSpPr/>
          <p:nvPr userDrawn="1"/>
        </p:nvSpPr>
        <p:spPr>
          <a:xfrm>
            <a:off x="4911159"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Abgerundetes Rechteck 106">
            <a:extLst>
              <a:ext uri="{FF2B5EF4-FFF2-40B4-BE49-F238E27FC236}">
                <a16:creationId xmlns:a16="http://schemas.microsoft.com/office/drawing/2014/main" id="{157FA12D-FAC7-D860-5853-C88C1032AFD3}"/>
              </a:ext>
            </a:extLst>
          </p:cNvPr>
          <p:cNvSpPr/>
          <p:nvPr userDrawn="1"/>
        </p:nvSpPr>
        <p:spPr>
          <a:xfrm>
            <a:off x="4911159"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Abgerundetes Rechteck 107">
            <a:extLst>
              <a:ext uri="{FF2B5EF4-FFF2-40B4-BE49-F238E27FC236}">
                <a16:creationId xmlns:a16="http://schemas.microsoft.com/office/drawing/2014/main" id="{86A7107D-98EE-1699-F58E-71AA583014F9}"/>
              </a:ext>
            </a:extLst>
          </p:cNvPr>
          <p:cNvSpPr/>
          <p:nvPr userDrawn="1"/>
        </p:nvSpPr>
        <p:spPr>
          <a:xfrm>
            <a:off x="4911159"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Abgerundetes Rechteck 108">
            <a:extLst>
              <a:ext uri="{FF2B5EF4-FFF2-40B4-BE49-F238E27FC236}">
                <a16:creationId xmlns:a16="http://schemas.microsoft.com/office/drawing/2014/main" id="{0CF5D510-4FB2-8284-8CE7-D8B58BFDDE66}"/>
              </a:ext>
            </a:extLst>
          </p:cNvPr>
          <p:cNvSpPr/>
          <p:nvPr userDrawn="1"/>
        </p:nvSpPr>
        <p:spPr>
          <a:xfrm>
            <a:off x="4911159"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Abgerundetes Rechteck 109">
            <a:extLst>
              <a:ext uri="{FF2B5EF4-FFF2-40B4-BE49-F238E27FC236}">
                <a16:creationId xmlns:a16="http://schemas.microsoft.com/office/drawing/2014/main" id="{43BD1822-879E-2CFB-DB54-DF6D587BA021}"/>
              </a:ext>
            </a:extLst>
          </p:cNvPr>
          <p:cNvSpPr/>
          <p:nvPr userDrawn="1"/>
        </p:nvSpPr>
        <p:spPr>
          <a:xfrm>
            <a:off x="4911159"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Abgerundetes Rechteck 110">
            <a:extLst>
              <a:ext uri="{FF2B5EF4-FFF2-40B4-BE49-F238E27FC236}">
                <a16:creationId xmlns:a16="http://schemas.microsoft.com/office/drawing/2014/main" id="{56D0EBE7-C7F4-5A0C-8CD4-1EF5B8B94564}"/>
              </a:ext>
            </a:extLst>
          </p:cNvPr>
          <p:cNvSpPr/>
          <p:nvPr userDrawn="1"/>
        </p:nvSpPr>
        <p:spPr>
          <a:xfrm>
            <a:off x="427193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Abgerundetes Rechteck 111">
            <a:extLst>
              <a:ext uri="{FF2B5EF4-FFF2-40B4-BE49-F238E27FC236}">
                <a16:creationId xmlns:a16="http://schemas.microsoft.com/office/drawing/2014/main" id="{0750BDBC-8D29-CA3C-1DEA-51EF24D1121F}"/>
              </a:ext>
            </a:extLst>
          </p:cNvPr>
          <p:cNvSpPr/>
          <p:nvPr userDrawn="1"/>
        </p:nvSpPr>
        <p:spPr>
          <a:xfrm>
            <a:off x="427193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Abgerundetes Rechteck 112">
            <a:extLst>
              <a:ext uri="{FF2B5EF4-FFF2-40B4-BE49-F238E27FC236}">
                <a16:creationId xmlns:a16="http://schemas.microsoft.com/office/drawing/2014/main" id="{7FD3B5CE-59C6-1BF2-DA18-BD2293B0938A}"/>
              </a:ext>
            </a:extLst>
          </p:cNvPr>
          <p:cNvSpPr/>
          <p:nvPr userDrawn="1"/>
        </p:nvSpPr>
        <p:spPr>
          <a:xfrm>
            <a:off x="427193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Abgerundetes Rechteck 113">
            <a:extLst>
              <a:ext uri="{FF2B5EF4-FFF2-40B4-BE49-F238E27FC236}">
                <a16:creationId xmlns:a16="http://schemas.microsoft.com/office/drawing/2014/main" id="{9ED44E54-EFC0-305C-1F7D-986D774E6287}"/>
              </a:ext>
            </a:extLst>
          </p:cNvPr>
          <p:cNvSpPr/>
          <p:nvPr userDrawn="1"/>
        </p:nvSpPr>
        <p:spPr>
          <a:xfrm>
            <a:off x="427193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Abgerundetes Rechteck 114">
            <a:extLst>
              <a:ext uri="{FF2B5EF4-FFF2-40B4-BE49-F238E27FC236}">
                <a16:creationId xmlns:a16="http://schemas.microsoft.com/office/drawing/2014/main" id="{135D3A1E-B26A-5417-C2F2-FE54CDAF8523}"/>
              </a:ext>
            </a:extLst>
          </p:cNvPr>
          <p:cNvSpPr/>
          <p:nvPr userDrawn="1"/>
        </p:nvSpPr>
        <p:spPr>
          <a:xfrm>
            <a:off x="427193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D4C57C4C-23AD-3555-81D2-83B03C1D4104}"/>
              </a:ext>
            </a:extLst>
          </p:cNvPr>
          <p:cNvSpPr/>
          <p:nvPr userDrawn="1"/>
        </p:nvSpPr>
        <p:spPr>
          <a:xfrm>
            <a:off x="555038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C935392F-27BC-F092-9005-E1D48A83CBF0}"/>
              </a:ext>
            </a:extLst>
          </p:cNvPr>
          <p:cNvSpPr/>
          <p:nvPr userDrawn="1"/>
        </p:nvSpPr>
        <p:spPr>
          <a:xfrm>
            <a:off x="555038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C8EF5C63-8886-4F99-8C0A-74D12121478D}"/>
              </a:ext>
            </a:extLst>
          </p:cNvPr>
          <p:cNvSpPr/>
          <p:nvPr userDrawn="1"/>
        </p:nvSpPr>
        <p:spPr>
          <a:xfrm>
            <a:off x="555038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3CAC9000-BF5E-6E0E-302C-71D0D4A8A8D5}"/>
              </a:ext>
            </a:extLst>
          </p:cNvPr>
          <p:cNvSpPr/>
          <p:nvPr userDrawn="1"/>
        </p:nvSpPr>
        <p:spPr>
          <a:xfrm>
            <a:off x="555038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Abgerundetes Rechteck 119">
            <a:extLst>
              <a:ext uri="{FF2B5EF4-FFF2-40B4-BE49-F238E27FC236}">
                <a16:creationId xmlns:a16="http://schemas.microsoft.com/office/drawing/2014/main" id="{A498D5DB-E952-3CA7-3D2B-39A7A03D5A27}"/>
              </a:ext>
            </a:extLst>
          </p:cNvPr>
          <p:cNvSpPr/>
          <p:nvPr userDrawn="1"/>
        </p:nvSpPr>
        <p:spPr>
          <a:xfrm>
            <a:off x="555038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platzhalter 69">
            <a:extLst>
              <a:ext uri="{FF2B5EF4-FFF2-40B4-BE49-F238E27FC236}">
                <a16:creationId xmlns:a16="http://schemas.microsoft.com/office/drawing/2014/main" id="{F4464FCE-70F0-1DBE-AF7D-997470D52AE0}"/>
              </a:ext>
            </a:extLst>
          </p:cNvPr>
          <p:cNvSpPr>
            <a:spLocks noGrp="1"/>
          </p:cNvSpPr>
          <p:nvPr>
            <p:ph type="body" sz="quarter" idx="36" hasCustomPrompt="1"/>
          </p:nvPr>
        </p:nvSpPr>
        <p:spPr>
          <a:xfrm>
            <a:off x="3677165"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2" name="Textplatzhalter 69">
            <a:extLst>
              <a:ext uri="{FF2B5EF4-FFF2-40B4-BE49-F238E27FC236}">
                <a16:creationId xmlns:a16="http://schemas.microsoft.com/office/drawing/2014/main" id="{518E54F0-6276-E328-C794-4931FFD48486}"/>
              </a:ext>
            </a:extLst>
          </p:cNvPr>
          <p:cNvSpPr>
            <a:spLocks noGrp="1"/>
          </p:cNvSpPr>
          <p:nvPr>
            <p:ph type="body" sz="quarter" idx="37" hasCustomPrompt="1"/>
          </p:nvPr>
        </p:nvSpPr>
        <p:spPr>
          <a:xfrm>
            <a:off x="4307153"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3" name="Textplatzhalter 69">
            <a:extLst>
              <a:ext uri="{FF2B5EF4-FFF2-40B4-BE49-F238E27FC236}">
                <a16:creationId xmlns:a16="http://schemas.microsoft.com/office/drawing/2014/main" id="{60548DB8-7037-D0EF-94D9-97E76BD29FE4}"/>
              </a:ext>
            </a:extLst>
          </p:cNvPr>
          <p:cNvSpPr>
            <a:spLocks noGrp="1"/>
          </p:cNvSpPr>
          <p:nvPr>
            <p:ph type="body" sz="quarter" idx="38" hasCustomPrompt="1"/>
          </p:nvPr>
        </p:nvSpPr>
        <p:spPr>
          <a:xfrm>
            <a:off x="4952589"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4" name="Textplatzhalter 69">
            <a:extLst>
              <a:ext uri="{FF2B5EF4-FFF2-40B4-BE49-F238E27FC236}">
                <a16:creationId xmlns:a16="http://schemas.microsoft.com/office/drawing/2014/main" id="{2B5CFCA9-8968-A659-C6CE-60351EF5D404}"/>
              </a:ext>
            </a:extLst>
          </p:cNvPr>
          <p:cNvSpPr>
            <a:spLocks noGrp="1"/>
          </p:cNvSpPr>
          <p:nvPr>
            <p:ph type="body" sz="quarter" idx="39" hasCustomPrompt="1"/>
          </p:nvPr>
        </p:nvSpPr>
        <p:spPr>
          <a:xfrm>
            <a:off x="5591814"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5" name="Textplatzhalter 69">
            <a:extLst>
              <a:ext uri="{FF2B5EF4-FFF2-40B4-BE49-F238E27FC236}">
                <a16:creationId xmlns:a16="http://schemas.microsoft.com/office/drawing/2014/main" id="{FC13E7BC-4F36-9295-296F-DFEE2E48E78D}"/>
              </a:ext>
            </a:extLst>
          </p:cNvPr>
          <p:cNvSpPr>
            <a:spLocks noGrp="1"/>
          </p:cNvSpPr>
          <p:nvPr>
            <p:ph type="body" sz="quarter" idx="40" hasCustomPrompt="1"/>
          </p:nvPr>
        </p:nvSpPr>
        <p:spPr>
          <a:xfrm>
            <a:off x="6231040"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6" name="Textplatzhalter 69">
            <a:extLst>
              <a:ext uri="{FF2B5EF4-FFF2-40B4-BE49-F238E27FC236}">
                <a16:creationId xmlns:a16="http://schemas.microsoft.com/office/drawing/2014/main" id="{E8EAD5AB-92B1-5368-1A1F-C4E8FBCC5A23}"/>
              </a:ext>
            </a:extLst>
          </p:cNvPr>
          <p:cNvSpPr>
            <a:spLocks noGrp="1"/>
          </p:cNvSpPr>
          <p:nvPr>
            <p:ph type="body" sz="quarter" idx="41" hasCustomPrompt="1"/>
          </p:nvPr>
        </p:nvSpPr>
        <p:spPr>
          <a:xfrm>
            <a:off x="3677165"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7" name="Textplatzhalter 69">
            <a:extLst>
              <a:ext uri="{FF2B5EF4-FFF2-40B4-BE49-F238E27FC236}">
                <a16:creationId xmlns:a16="http://schemas.microsoft.com/office/drawing/2014/main" id="{B21197FA-0D8B-B8F8-4398-6A4AA759C926}"/>
              </a:ext>
            </a:extLst>
          </p:cNvPr>
          <p:cNvSpPr>
            <a:spLocks noGrp="1"/>
          </p:cNvSpPr>
          <p:nvPr>
            <p:ph type="body" sz="quarter" idx="42" hasCustomPrompt="1"/>
          </p:nvPr>
        </p:nvSpPr>
        <p:spPr>
          <a:xfrm>
            <a:off x="4307153"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8" name="Textplatzhalter 69">
            <a:extLst>
              <a:ext uri="{FF2B5EF4-FFF2-40B4-BE49-F238E27FC236}">
                <a16:creationId xmlns:a16="http://schemas.microsoft.com/office/drawing/2014/main" id="{CA958E01-19C9-D129-5819-79C92FB10A1F}"/>
              </a:ext>
            </a:extLst>
          </p:cNvPr>
          <p:cNvSpPr>
            <a:spLocks noGrp="1"/>
          </p:cNvSpPr>
          <p:nvPr>
            <p:ph type="body" sz="quarter" idx="43" hasCustomPrompt="1"/>
          </p:nvPr>
        </p:nvSpPr>
        <p:spPr>
          <a:xfrm>
            <a:off x="4952589"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9" name="Textplatzhalter 69">
            <a:extLst>
              <a:ext uri="{FF2B5EF4-FFF2-40B4-BE49-F238E27FC236}">
                <a16:creationId xmlns:a16="http://schemas.microsoft.com/office/drawing/2014/main" id="{03823DCE-E069-F553-A048-DE80B11071C0}"/>
              </a:ext>
            </a:extLst>
          </p:cNvPr>
          <p:cNvSpPr>
            <a:spLocks noGrp="1"/>
          </p:cNvSpPr>
          <p:nvPr>
            <p:ph type="body" sz="quarter" idx="44" hasCustomPrompt="1"/>
          </p:nvPr>
        </p:nvSpPr>
        <p:spPr>
          <a:xfrm>
            <a:off x="5591814"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0" name="Textplatzhalter 69">
            <a:extLst>
              <a:ext uri="{FF2B5EF4-FFF2-40B4-BE49-F238E27FC236}">
                <a16:creationId xmlns:a16="http://schemas.microsoft.com/office/drawing/2014/main" id="{5A365934-D86D-ECE1-3F41-1AF57F68AAB7}"/>
              </a:ext>
            </a:extLst>
          </p:cNvPr>
          <p:cNvSpPr>
            <a:spLocks noGrp="1"/>
          </p:cNvSpPr>
          <p:nvPr>
            <p:ph type="body" sz="quarter" idx="45" hasCustomPrompt="1"/>
          </p:nvPr>
        </p:nvSpPr>
        <p:spPr>
          <a:xfrm>
            <a:off x="6231040"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1" name="Textplatzhalter 69">
            <a:extLst>
              <a:ext uri="{FF2B5EF4-FFF2-40B4-BE49-F238E27FC236}">
                <a16:creationId xmlns:a16="http://schemas.microsoft.com/office/drawing/2014/main" id="{14A5B48B-7175-E0F2-325B-C7897FDEB8E1}"/>
              </a:ext>
            </a:extLst>
          </p:cNvPr>
          <p:cNvSpPr>
            <a:spLocks noGrp="1"/>
          </p:cNvSpPr>
          <p:nvPr>
            <p:ph type="body" sz="quarter" idx="46" hasCustomPrompt="1"/>
          </p:nvPr>
        </p:nvSpPr>
        <p:spPr>
          <a:xfrm>
            <a:off x="3677165"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2" name="Textplatzhalter 69">
            <a:extLst>
              <a:ext uri="{FF2B5EF4-FFF2-40B4-BE49-F238E27FC236}">
                <a16:creationId xmlns:a16="http://schemas.microsoft.com/office/drawing/2014/main" id="{C066EF21-8406-2FBF-2A19-E3BC4C55C3CB}"/>
              </a:ext>
            </a:extLst>
          </p:cNvPr>
          <p:cNvSpPr>
            <a:spLocks noGrp="1"/>
          </p:cNvSpPr>
          <p:nvPr>
            <p:ph type="body" sz="quarter" idx="47" hasCustomPrompt="1"/>
          </p:nvPr>
        </p:nvSpPr>
        <p:spPr>
          <a:xfrm>
            <a:off x="4307153"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3" name="Textplatzhalter 69">
            <a:extLst>
              <a:ext uri="{FF2B5EF4-FFF2-40B4-BE49-F238E27FC236}">
                <a16:creationId xmlns:a16="http://schemas.microsoft.com/office/drawing/2014/main" id="{38018939-5481-F9F6-0AE3-19943419DC47}"/>
              </a:ext>
            </a:extLst>
          </p:cNvPr>
          <p:cNvSpPr>
            <a:spLocks noGrp="1"/>
          </p:cNvSpPr>
          <p:nvPr>
            <p:ph type="body" sz="quarter" idx="48" hasCustomPrompt="1"/>
          </p:nvPr>
        </p:nvSpPr>
        <p:spPr>
          <a:xfrm>
            <a:off x="4952589"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4" name="Textplatzhalter 69">
            <a:extLst>
              <a:ext uri="{FF2B5EF4-FFF2-40B4-BE49-F238E27FC236}">
                <a16:creationId xmlns:a16="http://schemas.microsoft.com/office/drawing/2014/main" id="{3E2A0D8A-23EA-01D4-3989-3F10EEE9C487}"/>
              </a:ext>
            </a:extLst>
          </p:cNvPr>
          <p:cNvSpPr>
            <a:spLocks noGrp="1"/>
          </p:cNvSpPr>
          <p:nvPr>
            <p:ph type="body" sz="quarter" idx="49" hasCustomPrompt="1"/>
          </p:nvPr>
        </p:nvSpPr>
        <p:spPr>
          <a:xfrm>
            <a:off x="5591814"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5" name="Textplatzhalter 69">
            <a:extLst>
              <a:ext uri="{FF2B5EF4-FFF2-40B4-BE49-F238E27FC236}">
                <a16:creationId xmlns:a16="http://schemas.microsoft.com/office/drawing/2014/main" id="{65A7F018-3CAB-9BF8-B249-26E924D46230}"/>
              </a:ext>
            </a:extLst>
          </p:cNvPr>
          <p:cNvSpPr>
            <a:spLocks noGrp="1"/>
          </p:cNvSpPr>
          <p:nvPr>
            <p:ph type="body" sz="quarter" idx="50" hasCustomPrompt="1"/>
          </p:nvPr>
        </p:nvSpPr>
        <p:spPr>
          <a:xfrm>
            <a:off x="6231040"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6" name="Textplatzhalter 69">
            <a:extLst>
              <a:ext uri="{FF2B5EF4-FFF2-40B4-BE49-F238E27FC236}">
                <a16:creationId xmlns:a16="http://schemas.microsoft.com/office/drawing/2014/main" id="{1EE2A5E8-85B3-70B8-2EDB-6684EDDD586C}"/>
              </a:ext>
            </a:extLst>
          </p:cNvPr>
          <p:cNvSpPr>
            <a:spLocks noGrp="1"/>
          </p:cNvSpPr>
          <p:nvPr>
            <p:ph type="body" sz="quarter" idx="51" hasCustomPrompt="1"/>
          </p:nvPr>
        </p:nvSpPr>
        <p:spPr>
          <a:xfrm>
            <a:off x="3677165"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7" name="Textplatzhalter 69">
            <a:extLst>
              <a:ext uri="{FF2B5EF4-FFF2-40B4-BE49-F238E27FC236}">
                <a16:creationId xmlns:a16="http://schemas.microsoft.com/office/drawing/2014/main" id="{6157BA31-A0AB-23FD-9B1A-B4A8AD99CE87}"/>
              </a:ext>
            </a:extLst>
          </p:cNvPr>
          <p:cNvSpPr>
            <a:spLocks noGrp="1"/>
          </p:cNvSpPr>
          <p:nvPr>
            <p:ph type="body" sz="quarter" idx="52" hasCustomPrompt="1"/>
          </p:nvPr>
        </p:nvSpPr>
        <p:spPr>
          <a:xfrm>
            <a:off x="4307153"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8" name="Textplatzhalter 69">
            <a:extLst>
              <a:ext uri="{FF2B5EF4-FFF2-40B4-BE49-F238E27FC236}">
                <a16:creationId xmlns:a16="http://schemas.microsoft.com/office/drawing/2014/main" id="{D7333D46-0326-F604-85AC-DA7E6ED7030E}"/>
              </a:ext>
            </a:extLst>
          </p:cNvPr>
          <p:cNvSpPr>
            <a:spLocks noGrp="1"/>
          </p:cNvSpPr>
          <p:nvPr>
            <p:ph type="body" sz="quarter" idx="53" hasCustomPrompt="1"/>
          </p:nvPr>
        </p:nvSpPr>
        <p:spPr>
          <a:xfrm>
            <a:off x="4952589"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9" name="Textplatzhalter 69">
            <a:extLst>
              <a:ext uri="{FF2B5EF4-FFF2-40B4-BE49-F238E27FC236}">
                <a16:creationId xmlns:a16="http://schemas.microsoft.com/office/drawing/2014/main" id="{30D787AD-37CA-2F94-D81B-DA21E148C180}"/>
              </a:ext>
            </a:extLst>
          </p:cNvPr>
          <p:cNvSpPr>
            <a:spLocks noGrp="1"/>
          </p:cNvSpPr>
          <p:nvPr>
            <p:ph type="body" sz="quarter" idx="54" hasCustomPrompt="1"/>
          </p:nvPr>
        </p:nvSpPr>
        <p:spPr>
          <a:xfrm>
            <a:off x="5591814"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0" name="Textplatzhalter 69">
            <a:extLst>
              <a:ext uri="{FF2B5EF4-FFF2-40B4-BE49-F238E27FC236}">
                <a16:creationId xmlns:a16="http://schemas.microsoft.com/office/drawing/2014/main" id="{07306644-CA20-0134-4AF7-772B8756C76A}"/>
              </a:ext>
            </a:extLst>
          </p:cNvPr>
          <p:cNvSpPr>
            <a:spLocks noGrp="1"/>
          </p:cNvSpPr>
          <p:nvPr>
            <p:ph type="body" sz="quarter" idx="55" hasCustomPrompt="1"/>
          </p:nvPr>
        </p:nvSpPr>
        <p:spPr>
          <a:xfrm>
            <a:off x="6231040"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1" name="Textplatzhalter 69">
            <a:extLst>
              <a:ext uri="{FF2B5EF4-FFF2-40B4-BE49-F238E27FC236}">
                <a16:creationId xmlns:a16="http://schemas.microsoft.com/office/drawing/2014/main" id="{981ABB1D-F620-329C-9B2B-526AB3EB60C8}"/>
              </a:ext>
            </a:extLst>
          </p:cNvPr>
          <p:cNvSpPr>
            <a:spLocks noGrp="1"/>
          </p:cNvSpPr>
          <p:nvPr>
            <p:ph type="body" sz="quarter" idx="56" hasCustomPrompt="1"/>
          </p:nvPr>
        </p:nvSpPr>
        <p:spPr>
          <a:xfrm>
            <a:off x="3677165"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2" name="Textplatzhalter 69">
            <a:extLst>
              <a:ext uri="{FF2B5EF4-FFF2-40B4-BE49-F238E27FC236}">
                <a16:creationId xmlns:a16="http://schemas.microsoft.com/office/drawing/2014/main" id="{2C1ED496-01E6-7141-57CE-09597D5CE1D3}"/>
              </a:ext>
            </a:extLst>
          </p:cNvPr>
          <p:cNvSpPr>
            <a:spLocks noGrp="1"/>
          </p:cNvSpPr>
          <p:nvPr>
            <p:ph type="body" sz="quarter" idx="57" hasCustomPrompt="1"/>
          </p:nvPr>
        </p:nvSpPr>
        <p:spPr>
          <a:xfrm>
            <a:off x="4307153"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3" name="Textplatzhalter 69">
            <a:extLst>
              <a:ext uri="{FF2B5EF4-FFF2-40B4-BE49-F238E27FC236}">
                <a16:creationId xmlns:a16="http://schemas.microsoft.com/office/drawing/2014/main" id="{4C7D944A-C8ED-E912-EA33-53FCC36D2B5C}"/>
              </a:ext>
            </a:extLst>
          </p:cNvPr>
          <p:cNvSpPr>
            <a:spLocks noGrp="1"/>
          </p:cNvSpPr>
          <p:nvPr>
            <p:ph type="body" sz="quarter" idx="58" hasCustomPrompt="1"/>
          </p:nvPr>
        </p:nvSpPr>
        <p:spPr>
          <a:xfrm>
            <a:off x="4952589"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4" name="Textplatzhalter 69">
            <a:extLst>
              <a:ext uri="{FF2B5EF4-FFF2-40B4-BE49-F238E27FC236}">
                <a16:creationId xmlns:a16="http://schemas.microsoft.com/office/drawing/2014/main" id="{82473B1A-7CA5-ACC4-F132-02DDAFB51F62}"/>
              </a:ext>
            </a:extLst>
          </p:cNvPr>
          <p:cNvSpPr>
            <a:spLocks noGrp="1"/>
          </p:cNvSpPr>
          <p:nvPr>
            <p:ph type="body" sz="quarter" idx="59" hasCustomPrompt="1"/>
          </p:nvPr>
        </p:nvSpPr>
        <p:spPr>
          <a:xfrm>
            <a:off x="5591814"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5" name="Textplatzhalter 69">
            <a:extLst>
              <a:ext uri="{FF2B5EF4-FFF2-40B4-BE49-F238E27FC236}">
                <a16:creationId xmlns:a16="http://schemas.microsoft.com/office/drawing/2014/main" id="{641404D5-14EE-2CC0-041B-DA0E16EC6979}"/>
              </a:ext>
            </a:extLst>
          </p:cNvPr>
          <p:cNvSpPr>
            <a:spLocks noGrp="1"/>
          </p:cNvSpPr>
          <p:nvPr>
            <p:ph type="body" sz="quarter" idx="60" hasCustomPrompt="1"/>
          </p:nvPr>
        </p:nvSpPr>
        <p:spPr>
          <a:xfrm>
            <a:off x="6231040"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6" name="Rectangle 8">
            <a:extLst>
              <a:ext uri="{FF2B5EF4-FFF2-40B4-BE49-F238E27FC236}">
                <a16:creationId xmlns:a16="http://schemas.microsoft.com/office/drawing/2014/main" id="{43071A12-592F-8337-1F9C-43E53769A58E}"/>
              </a:ext>
            </a:extLst>
          </p:cNvPr>
          <p:cNvSpPr>
            <a:spLocks/>
          </p:cNvSpPr>
          <p:nvPr userDrawn="1"/>
        </p:nvSpPr>
        <p:spPr>
          <a:xfrm rot="5400000">
            <a:off x="3555990" y="329846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47" name="Abgerundetes Rechteck 146">
            <a:extLst>
              <a:ext uri="{FF2B5EF4-FFF2-40B4-BE49-F238E27FC236}">
                <a16:creationId xmlns:a16="http://schemas.microsoft.com/office/drawing/2014/main" id="{20073B0F-2643-0C07-0CFD-B16037FB12C7}"/>
              </a:ext>
            </a:extLst>
          </p:cNvPr>
          <p:cNvSpPr/>
          <p:nvPr userDrawn="1"/>
        </p:nvSpPr>
        <p:spPr>
          <a:xfrm>
            <a:off x="3635736"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Abgerundetes Rechteck 147">
            <a:extLst>
              <a:ext uri="{FF2B5EF4-FFF2-40B4-BE49-F238E27FC236}">
                <a16:creationId xmlns:a16="http://schemas.microsoft.com/office/drawing/2014/main" id="{E280E983-F8E9-E2B7-3AF5-71E0A5C05294}"/>
              </a:ext>
            </a:extLst>
          </p:cNvPr>
          <p:cNvSpPr/>
          <p:nvPr userDrawn="1"/>
        </p:nvSpPr>
        <p:spPr>
          <a:xfrm>
            <a:off x="3635736"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Abgerundetes Rechteck 148">
            <a:extLst>
              <a:ext uri="{FF2B5EF4-FFF2-40B4-BE49-F238E27FC236}">
                <a16:creationId xmlns:a16="http://schemas.microsoft.com/office/drawing/2014/main" id="{BCBCBB1F-E5D2-20EF-6BA6-F568F5898420}"/>
              </a:ext>
            </a:extLst>
          </p:cNvPr>
          <p:cNvSpPr/>
          <p:nvPr userDrawn="1"/>
        </p:nvSpPr>
        <p:spPr>
          <a:xfrm>
            <a:off x="3635736"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Abgerundetes Rechteck 149">
            <a:extLst>
              <a:ext uri="{FF2B5EF4-FFF2-40B4-BE49-F238E27FC236}">
                <a16:creationId xmlns:a16="http://schemas.microsoft.com/office/drawing/2014/main" id="{E63142D6-98CA-1863-551F-0FE9702B8489}"/>
              </a:ext>
            </a:extLst>
          </p:cNvPr>
          <p:cNvSpPr/>
          <p:nvPr userDrawn="1"/>
        </p:nvSpPr>
        <p:spPr>
          <a:xfrm>
            <a:off x="3635736"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Abgerundetes Rechteck 150">
            <a:extLst>
              <a:ext uri="{FF2B5EF4-FFF2-40B4-BE49-F238E27FC236}">
                <a16:creationId xmlns:a16="http://schemas.microsoft.com/office/drawing/2014/main" id="{2898863E-EF2E-7E5A-6E78-31E4727FB82F}"/>
              </a:ext>
            </a:extLst>
          </p:cNvPr>
          <p:cNvSpPr/>
          <p:nvPr userDrawn="1"/>
        </p:nvSpPr>
        <p:spPr>
          <a:xfrm>
            <a:off x="3635736"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Abgerundetes Rechteck 151">
            <a:extLst>
              <a:ext uri="{FF2B5EF4-FFF2-40B4-BE49-F238E27FC236}">
                <a16:creationId xmlns:a16="http://schemas.microsoft.com/office/drawing/2014/main" id="{F52DD1D7-7245-68FE-991C-5871027168CB}"/>
              </a:ext>
            </a:extLst>
          </p:cNvPr>
          <p:cNvSpPr/>
          <p:nvPr userDrawn="1"/>
        </p:nvSpPr>
        <p:spPr>
          <a:xfrm>
            <a:off x="6189611"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Abgerundetes Rechteck 152">
            <a:extLst>
              <a:ext uri="{FF2B5EF4-FFF2-40B4-BE49-F238E27FC236}">
                <a16:creationId xmlns:a16="http://schemas.microsoft.com/office/drawing/2014/main" id="{2D5733AD-7F11-1132-660C-0D5F4E17BE42}"/>
              </a:ext>
            </a:extLst>
          </p:cNvPr>
          <p:cNvSpPr/>
          <p:nvPr userDrawn="1"/>
        </p:nvSpPr>
        <p:spPr>
          <a:xfrm>
            <a:off x="6189611"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Abgerundetes Rechteck 153">
            <a:extLst>
              <a:ext uri="{FF2B5EF4-FFF2-40B4-BE49-F238E27FC236}">
                <a16:creationId xmlns:a16="http://schemas.microsoft.com/office/drawing/2014/main" id="{821886B8-0B1B-3865-D44F-3CA91123C107}"/>
              </a:ext>
            </a:extLst>
          </p:cNvPr>
          <p:cNvSpPr/>
          <p:nvPr userDrawn="1"/>
        </p:nvSpPr>
        <p:spPr>
          <a:xfrm>
            <a:off x="6189611"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Abgerundetes Rechteck 154">
            <a:extLst>
              <a:ext uri="{FF2B5EF4-FFF2-40B4-BE49-F238E27FC236}">
                <a16:creationId xmlns:a16="http://schemas.microsoft.com/office/drawing/2014/main" id="{9FAE87E1-990F-48DA-3683-0784A7BE7031}"/>
              </a:ext>
            </a:extLst>
          </p:cNvPr>
          <p:cNvSpPr/>
          <p:nvPr userDrawn="1"/>
        </p:nvSpPr>
        <p:spPr>
          <a:xfrm>
            <a:off x="6189611"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Abgerundetes Rechteck 155">
            <a:extLst>
              <a:ext uri="{FF2B5EF4-FFF2-40B4-BE49-F238E27FC236}">
                <a16:creationId xmlns:a16="http://schemas.microsoft.com/office/drawing/2014/main" id="{F56A9FF0-0C2A-90E6-786F-8CCD604BD66A}"/>
              </a:ext>
            </a:extLst>
          </p:cNvPr>
          <p:cNvSpPr/>
          <p:nvPr userDrawn="1"/>
        </p:nvSpPr>
        <p:spPr>
          <a:xfrm>
            <a:off x="6189611"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Abgerundetes Rechteck 156">
            <a:extLst>
              <a:ext uri="{FF2B5EF4-FFF2-40B4-BE49-F238E27FC236}">
                <a16:creationId xmlns:a16="http://schemas.microsoft.com/office/drawing/2014/main" id="{7293FA2D-B6CC-A202-869B-8574A41F3434}"/>
              </a:ext>
            </a:extLst>
          </p:cNvPr>
          <p:cNvSpPr/>
          <p:nvPr userDrawn="1"/>
        </p:nvSpPr>
        <p:spPr>
          <a:xfrm>
            <a:off x="4911160"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Abgerundetes Rechteck 157">
            <a:extLst>
              <a:ext uri="{FF2B5EF4-FFF2-40B4-BE49-F238E27FC236}">
                <a16:creationId xmlns:a16="http://schemas.microsoft.com/office/drawing/2014/main" id="{D4198681-8894-6AFD-509F-85E8E4B3D1C4}"/>
              </a:ext>
            </a:extLst>
          </p:cNvPr>
          <p:cNvSpPr/>
          <p:nvPr userDrawn="1"/>
        </p:nvSpPr>
        <p:spPr>
          <a:xfrm>
            <a:off x="4911160"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Abgerundetes Rechteck 158">
            <a:extLst>
              <a:ext uri="{FF2B5EF4-FFF2-40B4-BE49-F238E27FC236}">
                <a16:creationId xmlns:a16="http://schemas.microsoft.com/office/drawing/2014/main" id="{F7947288-DB7A-295A-E951-CFE33D6E8543}"/>
              </a:ext>
            </a:extLst>
          </p:cNvPr>
          <p:cNvSpPr/>
          <p:nvPr userDrawn="1"/>
        </p:nvSpPr>
        <p:spPr>
          <a:xfrm>
            <a:off x="4911160"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Abgerundetes Rechteck 159">
            <a:extLst>
              <a:ext uri="{FF2B5EF4-FFF2-40B4-BE49-F238E27FC236}">
                <a16:creationId xmlns:a16="http://schemas.microsoft.com/office/drawing/2014/main" id="{D618BCE7-5D5E-D296-49A0-495BFBBD5F7B}"/>
              </a:ext>
            </a:extLst>
          </p:cNvPr>
          <p:cNvSpPr/>
          <p:nvPr userDrawn="1"/>
        </p:nvSpPr>
        <p:spPr>
          <a:xfrm>
            <a:off x="4911160"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Abgerundetes Rechteck 160">
            <a:extLst>
              <a:ext uri="{FF2B5EF4-FFF2-40B4-BE49-F238E27FC236}">
                <a16:creationId xmlns:a16="http://schemas.microsoft.com/office/drawing/2014/main" id="{25C07C34-A095-D81A-0D64-4143A6028BED}"/>
              </a:ext>
            </a:extLst>
          </p:cNvPr>
          <p:cNvSpPr/>
          <p:nvPr userDrawn="1"/>
        </p:nvSpPr>
        <p:spPr>
          <a:xfrm>
            <a:off x="4911160"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Abgerundetes Rechteck 161">
            <a:extLst>
              <a:ext uri="{FF2B5EF4-FFF2-40B4-BE49-F238E27FC236}">
                <a16:creationId xmlns:a16="http://schemas.microsoft.com/office/drawing/2014/main" id="{49158377-8DE6-561E-07C7-B43931D878A8}"/>
              </a:ext>
            </a:extLst>
          </p:cNvPr>
          <p:cNvSpPr/>
          <p:nvPr userDrawn="1"/>
        </p:nvSpPr>
        <p:spPr>
          <a:xfrm>
            <a:off x="427193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Abgerundetes Rechteck 162">
            <a:extLst>
              <a:ext uri="{FF2B5EF4-FFF2-40B4-BE49-F238E27FC236}">
                <a16:creationId xmlns:a16="http://schemas.microsoft.com/office/drawing/2014/main" id="{65637870-4487-C70A-EF38-E92FE0F119C5}"/>
              </a:ext>
            </a:extLst>
          </p:cNvPr>
          <p:cNvSpPr/>
          <p:nvPr userDrawn="1"/>
        </p:nvSpPr>
        <p:spPr>
          <a:xfrm>
            <a:off x="427193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Abgerundetes Rechteck 163">
            <a:extLst>
              <a:ext uri="{FF2B5EF4-FFF2-40B4-BE49-F238E27FC236}">
                <a16:creationId xmlns:a16="http://schemas.microsoft.com/office/drawing/2014/main" id="{86C7E5B2-5CD8-756A-D526-1501D81E2268}"/>
              </a:ext>
            </a:extLst>
          </p:cNvPr>
          <p:cNvSpPr/>
          <p:nvPr userDrawn="1"/>
        </p:nvSpPr>
        <p:spPr>
          <a:xfrm>
            <a:off x="427193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a:extLst>
              <a:ext uri="{FF2B5EF4-FFF2-40B4-BE49-F238E27FC236}">
                <a16:creationId xmlns:a16="http://schemas.microsoft.com/office/drawing/2014/main" id="{D394A7BB-E543-C346-AD42-DFAD68D804E4}"/>
              </a:ext>
            </a:extLst>
          </p:cNvPr>
          <p:cNvSpPr/>
          <p:nvPr userDrawn="1"/>
        </p:nvSpPr>
        <p:spPr>
          <a:xfrm>
            <a:off x="427193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Abgerundetes Rechteck 165">
            <a:extLst>
              <a:ext uri="{FF2B5EF4-FFF2-40B4-BE49-F238E27FC236}">
                <a16:creationId xmlns:a16="http://schemas.microsoft.com/office/drawing/2014/main" id="{0BCF5052-F090-6A80-C457-DD484B51EB59}"/>
              </a:ext>
            </a:extLst>
          </p:cNvPr>
          <p:cNvSpPr/>
          <p:nvPr userDrawn="1"/>
        </p:nvSpPr>
        <p:spPr>
          <a:xfrm>
            <a:off x="427193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Abgerundetes Rechteck 166">
            <a:extLst>
              <a:ext uri="{FF2B5EF4-FFF2-40B4-BE49-F238E27FC236}">
                <a16:creationId xmlns:a16="http://schemas.microsoft.com/office/drawing/2014/main" id="{D8D6F301-230F-B8AD-EB72-C07DF8CF1E94}"/>
              </a:ext>
            </a:extLst>
          </p:cNvPr>
          <p:cNvSpPr/>
          <p:nvPr userDrawn="1"/>
        </p:nvSpPr>
        <p:spPr>
          <a:xfrm>
            <a:off x="555038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Abgerundetes Rechteck 167">
            <a:extLst>
              <a:ext uri="{FF2B5EF4-FFF2-40B4-BE49-F238E27FC236}">
                <a16:creationId xmlns:a16="http://schemas.microsoft.com/office/drawing/2014/main" id="{D41BBF3D-472C-1DB9-B62A-BD6820393A6F}"/>
              </a:ext>
            </a:extLst>
          </p:cNvPr>
          <p:cNvSpPr/>
          <p:nvPr userDrawn="1"/>
        </p:nvSpPr>
        <p:spPr>
          <a:xfrm>
            <a:off x="555038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Abgerundetes Rechteck 168">
            <a:extLst>
              <a:ext uri="{FF2B5EF4-FFF2-40B4-BE49-F238E27FC236}">
                <a16:creationId xmlns:a16="http://schemas.microsoft.com/office/drawing/2014/main" id="{E3894B09-3793-1480-3D3A-34DD361323DC}"/>
              </a:ext>
            </a:extLst>
          </p:cNvPr>
          <p:cNvSpPr/>
          <p:nvPr userDrawn="1"/>
        </p:nvSpPr>
        <p:spPr>
          <a:xfrm>
            <a:off x="555038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Abgerundetes Rechteck 169">
            <a:extLst>
              <a:ext uri="{FF2B5EF4-FFF2-40B4-BE49-F238E27FC236}">
                <a16:creationId xmlns:a16="http://schemas.microsoft.com/office/drawing/2014/main" id="{C94FC789-E772-96F0-613D-7554C1376332}"/>
              </a:ext>
            </a:extLst>
          </p:cNvPr>
          <p:cNvSpPr/>
          <p:nvPr userDrawn="1"/>
        </p:nvSpPr>
        <p:spPr>
          <a:xfrm>
            <a:off x="555038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Abgerundetes Rechteck 170">
            <a:extLst>
              <a:ext uri="{FF2B5EF4-FFF2-40B4-BE49-F238E27FC236}">
                <a16:creationId xmlns:a16="http://schemas.microsoft.com/office/drawing/2014/main" id="{59C41BC2-13CE-13A5-6090-361F336DA22D}"/>
              </a:ext>
            </a:extLst>
          </p:cNvPr>
          <p:cNvSpPr/>
          <p:nvPr userDrawn="1"/>
        </p:nvSpPr>
        <p:spPr>
          <a:xfrm>
            <a:off x="555038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Textplatzhalter 69">
            <a:extLst>
              <a:ext uri="{FF2B5EF4-FFF2-40B4-BE49-F238E27FC236}">
                <a16:creationId xmlns:a16="http://schemas.microsoft.com/office/drawing/2014/main" id="{A665E34D-28FA-1E05-06E2-2A70214E5722}"/>
              </a:ext>
            </a:extLst>
          </p:cNvPr>
          <p:cNvSpPr>
            <a:spLocks noGrp="1"/>
          </p:cNvSpPr>
          <p:nvPr>
            <p:ph type="body" sz="quarter" idx="61" hasCustomPrompt="1"/>
          </p:nvPr>
        </p:nvSpPr>
        <p:spPr>
          <a:xfrm>
            <a:off x="3677166"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3" name="Textplatzhalter 69">
            <a:extLst>
              <a:ext uri="{FF2B5EF4-FFF2-40B4-BE49-F238E27FC236}">
                <a16:creationId xmlns:a16="http://schemas.microsoft.com/office/drawing/2014/main" id="{75EDE84F-F92E-587D-DFEA-DCCF06611BFB}"/>
              </a:ext>
            </a:extLst>
          </p:cNvPr>
          <p:cNvSpPr>
            <a:spLocks noGrp="1"/>
          </p:cNvSpPr>
          <p:nvPr>
            <p:ph type="body" sz="quarter" idx="62" hasCustomPrompt="1"/>
          </p:nvPr>
        </p:nvSpPr>
        <p:spPr>
          <a:xfrm>
            <a:off x="4307154"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4" name="Textplatzhalter 69">
            <a:extLst>
              <a:ext uri="{FF2B5EF4-FFF2-40B4-BE49-F238E27FC236}">
                <a16:creationId xmlns:a16="http://schemas.microsoft.com/office/drawing/2014/main" id="{CF41BDA4-33ED-45DE-7F5C-52B49AD17070}"/>
              </a:ext>
            </a:extLst>
          </p:cNvPr>
          <p:cNvSpPr>
            <a:spLocks noGrp="1"/>
          </p:cNvSpPr>
          <p:nvPr>
            <p:ph type="body" sz="quarter" idx="63" hasCustomPrompt="1"/>
          </p:nvPr>
        </p:nvSpPr>
        <p:spPr>
          <a:xfrm>
            <a:off x="4952590"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5" name="Textplatzhalter 69">
            <a:extLst>
              <a:ext uri="{FF2B5EF4-FFF2-40B4-BE49-F238E27FC236}">
                <a16:creationId xmlns:a16="http://schemas.microsoft.com/office/drawing/2014/main" id="{7A5AE36B-0443-BE28-B403-9A1F0D9704F4}"/>
              </a:ext>
            </a:extLst>
          </p:cNvPr>
          <p:cNvSpPr>
            <a:spLocks noGrp="1"/>
          </p:cNvSpPr>
          <p:nvPr>
            <p:ph type="body" sz="quarter" idx="64" hasCustomPrompt="1"/>
          </p:nvPr>
        </p:nvSpPr>
        <p:spPr>
          <a:xfrm>
            <a:off x="5591815"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6" name="Textplatzhalter 69">
            <a:extLst>
              <a:ext uri="{FF2B5EF4-FFF2-40B4-BE49-F238E27FC236}">
                <a16:creationId xmlns:a16="http://schemas.microsoft.com/office/drawing/2014/main" id="{95C56263-12F8-CD83-0627-221D16D59202}"/>
              </a:ext>
            </a:extLst>
          </p:cNvPr>
          <p:cNvSpPr>
            <a:spLocks noGrp="1"/>
          </p:cNvSpPr>
          <p:nvPr>
            <p:ph type="body" sz="quarter" idx="65" hasCustomPrompt="1"/>
          </p:nvPr>
        </p:nvSpPr>
        <p:spPr>
          <a:xfrm>
            <a:off x="6231041"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7" name="Textplatzhalter 69">
            <a:extLst>
              <a:ext uri="{FF2B5EF4-FFF2-40B4-BE49-F238E27FC236}">
                <a16:creationId xmlns:a16="http://schemas.microsoft.com/office/drawing/2014/main" id="{F488A791-B1D9-3320-1D11-2C502765C9F4}"/>
              </a:ext>
            </a:extLst>
          </p:cNvPr>
          <p:cNvSpPr>
            <a:spLocks noGrp="1"/>
          </p:cNvSpPr>
          <p:nvPr>
            <p:ph type="body" sz="quarter" idx="66" hasCustomPrompt="1"/>
          </p:nvPr>
        </p:nvSpPr>
        <p:spPr>
          <a:xfrm>
            <a:off x="3677166"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8" name="Textplatzhalter 69">
            <a:extLst>
              <a:ext uri="{FF2B5EF4-FFF2-40B4-BE49-F238E27FC236}">
                <a16:creationId xmlns:a16="http://schemas.microsoft.com/office/drawing/2014/main" id="{781B02F4-32AA-C9B8-FD98-887B5E82CFF1}"/>
              </a:ext>
            </a:extLst>
          </p:cNvPr>
          <p:cNvSpPr>
            <a:spLocks noGrp="1"/>
          </p:cNvSpPr>
          <p:nvPr>
            <p:ph type="body" sz="quarter" idx="67" hasCustomPrompt="1"/>
          </p:nvPr>
        </p:nvSpPr>
        <p:spPr>
          <a:xfrm>
            <a:off x="4307154"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9" name="Textplatzhalter 69">
            <a:extLst>
              <a:ext uri="{FF2B5EF4-FFF2-40B4-BE49-F238E27FC236}">
                <a16:creationId xmlns:a16="http://schemas.microsoft.com/office/drawing/2014/main" id="{F26756AC-D976-5E23-E5A8-A108EA5785C0}"/>
              </a:ext>
            </a:extLst>
          </p:cNvPr>
          <p:cNvSpPr>
            <a:spLocks noGrp="1"/>
          </p:cNvSpPr>
          <p:nvPr>
            <p:ph type="body" sz="quarter" idx="68" hasCustomPrompt="1"/>
          </p:nvPr>
        </p:nvSpPr>
        <p:spPr>
          <a:xfrm>
            <a:off x="4952590"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0" name="Textplatzhalter 69">
            <a:extLst>
              <a:ext uri="{FF2B5EF4-FFF2-40B4-BE49-F238E27FC236}">
                <a16:creationId xmlns:a16="http://schemas.microsoft.com/office/drawing/2014/main" id="{D8184E3E-18F0-1DE8-C847-CEBA141045C7}"/>
              </a:ext>
            </a:extLst>
          </p:cNvPr>
          <p:cNvSpPr>
            <a:spLocks noGrp="1"/>
          </p:cNvSpPr>
          <p:nvPr>
            <p:ph type="body" sz="quarter" idx="69" hasCustomPrompt="1"/>
          </p:nvPr>
        </p:nvSpPr>
        <p:spPr>
          <a:xfrm>
            <a:off x="5591815"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1" name="Textplatzhalter 69">
            <a:extLst>
              <a:ext uri="{FF2B5EF4-FFF2-40B4-BE49-F238E27FC236}">
                <a16:creationId xmlns:a16="http://schemas.microsoft.com/office/drawing/2014/main" id="{B93608E1-35C1-E88D-532C-177623C87E28}"/>
              </a:ext>
            </a:extLst>
          </p:cNvPr>
          <p:cNvSpPr>
            <a:spLocks noGrp="1"/>
          </p:cNvSpPr>
          <p:nvPr>
            <p:ph type="body" sz="quarter" idx="70" hasCustomPrompt="1"/>
          </p:nvPr>
        </p:nvSpPr>
        <p:spPr>
          <a:xfrm>
            <a:off x="6231041"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2" name="Textplatzhalter 69">
            <a:extLst>
              <a:ext uri="{FF2B5EF4-FFF2-40B4-BE49-F238E27FC236}">
                <a16:creationId xmlns:a16="http://schemas.microsoft.com/office/drawing/2014/main" id="{B9E9EDE2-27C9-233E-80C7-2F14DB720D69}"/>
              </a:ext>
            </a:extLst>
          </p:cNvPr>
          <p:cNvSpPr>
            <a:spLocks noGrp="1"/>
          </p:cNvSpPr>
          <p:nvPr>
            <p:ph type="body" sz="quarter" idx="71" hasCustomPrompt="1"/>
          </p:nvPr>
        </p:nvSpPr>
        <p:spPr>
          <a:xfrm>
            <a:off x="3677166"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3" name="Textplatzhalter 69">
            <a:extLst>
              <a:ext uri="{FF2B5EF4-FFF2-40B4-BE49-F238E27FC236}">
                <a16:creationId xmlns:a16="http://schemas.microsoft.com/office/drawing/2014/main" id="{1F5CC5A0-F995-D3BE-F732-057B0D18AE97}"/>
              </a:ext>
            </a:extLst>
          </p:cNvPr>
          <p:cNvSpPr>
            <a:spLocks noGrp="1"/>
          </p:cNvSpPr>
          <p:nvPr>
            <p:ph type="body" sz="quarter" idx="72" hasCustomPrompt="1"/>
          </p:nvPr>
        </p:nvSpPr>
        <p:spPr>
          <a:xfrm>
            <a:off x="4307154"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4" name="Textplatzhalter 69">
            <a:extLst>
              <a:ext uri="{FF2B5EF4-FFF2-40B4-BE49-F238E27FC236}">
                <a16:creationId xmlns:a16="http://schemas.microsoft.com/office/drawing/2014/main" id="{54E92708-56FF-1858-6EB5-331822808AF3}"/>
              </a:ext>
            </a:extLst>
          </p:cNvPr>
          <p:cNvSpPr>
            <a:spLocks noGrp="1"/>
          </p:cNvSpPr>
          <p:nvPr>
            <p:ph type="body" sz="quarter" idx="73" hasCustomPrompt="1"/>
          </p:nvPr>
        </p:nvSpPr>
        <p:spPr>
          <a:xfrm>
            <a:off x="4952590"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5" name="Textplatzhalter 69">
            <a:extLst>
              <a:ext uri="{FF2B5EF4-FFF2-40B4-BE49-F238E27FC236}">
                <a16:creationId xmlns:a16="http://schemas.microsoft.com/office/drawing/2014/main" id="{A924DFEE-65E5-5008-C519-D05875A8693E}"/>
              </a:ext>
            </a:extLst>
          </p:cNvPr>
          <p:cNvSpPr>
            <a:spLocks noGrp="1"/>
          </p:cNvSpPr>
          <p:nvPr>
            <p:ph type="body" sz="quarter" idx="74" hasCustomPrompt="1"/>
          </p:nvPr>
        </p:nvSpPr>
        <p:spPr>
          <a:xfrm>
            <a:off x="5591815"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6" name="Textplatzhalter 69">
            <a:extLst>
              <a:ext uri="{FF2B5EF4-FFF2-40B4-BE49-F238E27FC236}">
                <a16:creationId xmlns:a16="http://schemas.microsoft.com/office/drawing/2014/main" id="{BC919CAE-744E-CC1E-F3BF-2B4770D0A819}"/>
              </a:ext>
            </a:extLst>
          </p:cNvPr>
          <p:cNvSpPr>
            <a:spLocks noGrp="1"/>
          </p:cNvSpPr>
          <p:nvPr>
            <p:ph type="body" sz="quarter" idx="75" hasCustomPrompt="1"/>
          </p:nvPr>
        </p:nvSpPr>
        <p:spPr>
          <a:xfrm>
            <a:off x="6231041"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7" name="Textplatzhalter 69">
            <a:extLst>
              <a:ext uri="{FF2B5EF4-FFF2-40B4-BE49-F238E27FC236}">
                <a16:creationId xmlns:a16="http://schemas.microsoft.com/office/drawing/2014/main" id="{8BE3537F-A2E5-A17B-A8D8-E72A0A0CA90E}"/>
              </a:ext>
            </a:extLst>
          </p:cNvPr>
          <p:cNvSpPr>
            <a:spLocks noGrp="1"/>
          </p:cNvSpPr>
          <p:nvPr>
            <p:ph type="body" sz="quarter" idx="76" hasCustomPrompt="1"/>
          </p:nvPr>
        </p:nvSpPr>
        <p:spPr>
          <a:xfrm>
            <a:off x="3677166"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8" name="Textplatzhalter 69">
            <a:extLst>
              <a:ext uri="{FF2B5EF4-FFF2-40B4-BE49-F238E27FC236}">
                <a16:creationId xmlns:a16="http://schemas.microsoft.com/office/drawing/2014/main" id="{0C17AD69-3B53-3A23-31AF-7E2533D8A5A7}"/>
              </a:ext>
            </a:extLst>
          </p:cNvPr>
          <p:cNvSpPr>
            <a:spLocks noGrp="1"/>
          </p:cNvSpPr>
          <p:nvPr>
            <p:ph type="body" sz="quarter" idx="77" hasCustomPrompt="1"/>
          </p:nvPr>
        </p:nvSpPr>
        <p:spPr>
          <a:xfrm>
            <a:off x="4307154"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9" name="Textplatzhalter 69">
            <a:extLst>
              <a:ext uri="{FF2B5EF4-FFF2-40B4-BE49-F238E27FC236}">
                <a16:creationId xmlns:a16="http://schemas.microsoft.com/office/drawing/2014/main" id="{FEE136FE-56FD-FCBE-66A9-B3AA92A0E4CF}"/>
              </a:ext>
            </a:extLst>
          </p:cNvPr>
          <p:cNvSpPr>
            <a:spLocks noGrp="1"/>
          </p:cNvSpPr>
          <p:nvPr>
            <p:ph type="body" sz="quarter" idx="78" hasCustomPrompt="1"/>
          </p:nvPr>
        </p:nvSpPr>
        <p:spPr>
          <a:xfrm>
            <a:off x="4952590"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0" name="Textplatzhalter 69">
            <a:extLst>
              <a:ext uri="{FF2B5EF4-FFF2-40B4-BE49-F238E27FC236}">
                <a16:creationId xmlns:a16="http://schemas.microsoft.com/office/drawing/2014/main" id="{76843FDA-7699-563B-BE73-7A3E63BB1B08}"/>
              </a:ext>
            </a:extLst>
          </p:cNvPr>
          <p:cNvSpPr>
            <a:spLocks noGrp="1"/>
          </p:cNvSpPr>
          <p:nvPr>
            <p:ph type="body" sz="quarter" idx="79" hasCustomPrompt="1"/>
          </p:nvPr>
        </p:nvSpPr>
        <p:spPr>
          <a:xfrm>
            <a:off x="5591815"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1" name="Textplatzhalter 69">
            <a:extLst>
              <a:ext uri="{FF2B5EF4-FFF2-40B4-BE49-F238E27FC236}">
                <a16:creationId xmlns:a16="http://schemas.microsoft.com/office/drawing/2014/main" id="{4FD68A34-2362-6D61-146A-3E6DF0453385}"/>
              </a:ext>
            </a:extLst>
          </p:cNvPr>
          <p:cNvSpPr>
            <a:spLocks noGrp="1"/>
          </p:cNvSpPr>
          <p:nvPr>
            <p:ph type="body" sz="quarter" idx="80" hasCustomPrompt="1"/>
          </p:nvPr>
        </p:nvSpPr>
        <p:spPr>
          <a:xfrm>
            <a:off x="6231041"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2" name="Textplatzhalter 69">
            <a:extLst>
              <a:ext uri="{FF2B5EF4-FFF2-40B4-BE49-F238E27FC236}">
                <a16:creationId xmlns:a16="http://schemas.microsoft.com/office/drawing/2014/main" id="{77A5BE36-7DB2-9E9E-F546-AA93CCA697F6}"/>
              </a:ext>
            </a:extLst>
          </p:cNvPr>
          <p:cNvSpPr>
            <a:spLocks noGrp="1"/>
          </p:cNvSpPr>
          <p:nvPr>
            <p:ph type="body" sz="quarter" idx="81" hasCustomPrompt="1"/>
          </p:nvPr>
        </p:nvSpPr>
        <p:spPr>
          <a:xfrm>
            <a:off x="3677166"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3" name="Textplatzhalter 69">
            <a:extLst>
              <a:ext uri="{FF2B5EF4-FFF2-40B4-BE49-F238E27FC236}">
                <a16:creationId xmlns:a16="http://schemas.microsoft.com/office/drawing/2014/main" id="{29FB4A77-4C32-F833-BDED-D56DA26779FD}"/>
              </a:ext>
            </a:extLst>
          </p:cNvPr>
          <p:cNvSpPr>
            <a:spLocks noGrp="1"/>
          </p:cNvSpPr>
          <p:nvPr>
            <p:ph type="body" sz="quarter" idx="82" hasCustomPrompt="1"/>
          </p:nvPr>
        </p:nvSpPr>
        <p:spPr>
          <a:xfrm>
            <a:off x="4307154"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4" name="Textplatzhalter 69">
            <a:extLst>
              <a:ext uri="{FF2B5EF4-FFF2-40B4-BE49-F238E27FC236}">
                <a16:creationId xmlns:a16="http://schemas.microsoft.com/office/drawing/2014/main" id="{846102C7-0882-75D4-D1BE-EE2A10B10B88}"/>
              </a:ext>
            </a:extLst>
          </p:cNvPr>
          <p:cNvSpPr>
            <a:spLocks noGrp="1"/>
          </p:cNvSpPr>
          <p:nvPr>
            <p:ph type="body" sz="quarter" idx="83" hasCustomPrompt="1"/>
          </p:nvPr>
        </p:nvSpPr>
        <p:spPr>
          <a:xfrm>
            <a:off x="4952590"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5" name="Textplatzhalter 69">
            <a:extLst>
              <a:ext uri="{FF2B5EF4-FFF2-40B4-BE49-F238E27FC236}">
                <a16:creationId xmlns:a16="http://schemas.microsoft.com/office/drawing/2014/main" id="{4342CDF5-D829-2992-C897-CBB2447CC7BF}"/>
              </a:ext>
            </a:extLst>
          </p:cNvPr>
          <p:cNvSpPr>
            <a:spLocks noGrp="1"/>
          </p:cNvSpPr>
          <p:nvPr>
            <p:ph type="body" sz="quarter" idx="84" hasCustomPrompt="1"/>
          </p:nvPr>
        </p:nvSpPr>
        <p:spPr>
          <a:xfrm>
            <a:off x="5591815"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6" name="Textplatzhalter 69">
            <a:extLst>
              <a:ext uri="{FF2B5EF4-FFF2-40B4-BE49-F238E27FC236}">
                <a16:creationId xmlns:a16="http://schemas.microsoft.com/office/drawing/2014/main" id="{0A6D22D6-05D4-8951-589F-F580E6CF54D1}"/>
              </a:ext>
            </a:extLst>
          </p:cNvPr>
          <p:cNvSpPr>
            <a:spLocks noGrp="1"/>
          </p:cNvSpPr>
          <p:nvPr>
            <p:ph type="body" sz="quarter" idx="85" hasCustomPrompt="1"/>
          </p:nvPr>
        </p:nvSpPr>
        <p:spPr>
          <a:xfrm>
            <a:off x="6231041"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7" name="Rectangle 8">
            <a:extLst>
              <a:ext uri="{FF2B5EF4-FFF2-40B4-BE49-F238E27FC236}">
                <a16:creationId xmlns:a16="http://schemas.microsoft.com/office/drawing/2014/main" id="{7E3D4D85-7102-EAC5-2700-6FEA7B3F1BA8}"/>
              </a:ext>
            </a:extLst>
          </p:cNvPr>
          <p:cNvSpPr>
            <a:spLocks/>
          </p:cNvSpPr>
          <p:nvPr userDrawn="1"/>
        </p:nvSpPr>
        <p:spPr>
          <a:xfrm rot="5400000">
            <a:off x="3555990" y="660592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98" name="Abgerundetes Rechteck 197">
            <a:extLst>
              <a:ext uri="{FF2B5EF4-FFF2-40B4-BE49-F238E27FC236}">
                <a16:creationId xmlns:a16="http://schemas.microsoft.com/office/drawing/2014/main" id="{86DE1CB5-67C9-C3AC-C66E-9D7906927972}"/>
              </a:ext>
            </a:extLst>
          </p:cNvPr>
          <p:cNvSpPr/>
          <p:nvPr userDrawn="1"/>
        </p:nvSpPr>
        <p:spPr>
          <a:xfrm>
            <a:off x="3635736"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Abgerundetes Rechteck 198">
            <a:extLst>
              <a:ext uri="{FF2B5EF4-FFF2-40B4-BE49-F238E27FC236}">
                <a16:creationId xmlns:a16="http://schemas.microsoft.com/office/drawing/2014/main" id="{DBE031D3-545D-CA73-6683-13A5B67EEEBB}"/>
              </a:ext>
            </a:extLst>
          </p:cNvPr>
          <p:cNvSpPr/>
          <p:nvPr userDrawn="1"/>
        </p:nvSpPr>
        <p:spPr>
          <a:xfrm>
            <a:off x="3635736"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Abgerundetes Rechteck 199">
            <a:extLst>
              <a:ext uri="{FF2B5EF4-FFF2-40B4-BE49-F238E27FC236}">
                <a16:creationId xmlns:a16="http://schemas.microsoft.com/office/drawing/2014/main" id="{BA0B5864-F91E-F4B1-A669-9AB47BF1D61C}"/>
              </a:ext>
            </a:extLst>
          </p:cNvPr>
          <p:cNvSpPr/>
          <p:nvPr userDrawn="1"/>
        </p:nvSpPr>
        <p:spPr>
          <a:xfrm>
            <a:off x="3635736"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Abgerundetes Rechteck 200">
            <a:extLst>
              <a:ext uri="{FF2B5EF4-FFF2-40B4-BE49-F238E27FC236}">
                <a16:creationId xmlns:a16="http://schemas.microsoft.com/office/drawing/2014/main" id="{97341445-19EB-188D-1A3F-8CB608561C61}"/>
              </a:ext>
            </a:extLst>
          </p:cNvPr>
          <p:cNvSpPr/>
          <p:nvPr userDrawn="1"/>
        </p:nvSpPr>
        <p:spPr>
          <a:xfrm>
            <a:off x="3635736"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Abgerundetes Rechteck 201">
            <a:extLst>
              <a:ext uri="{FF2B5EF4-FFF2-40B4-BE49-F238E27FC236}">
                <a16:creationId xmlns:a16="http://schemas.microsoft.com/office/drawing/2014/main" id="{918A0A73-6DB7-A53C-EF59-CD94D2C03F28}"/>
              </a:ext>
            </a:extLst>
          </p:cNvPr>
          <p:cNvSpPr/>
          <p:nvPr userDrawn="1"/>
        </p:nvSpPr>
        <p:spPr>
          <a:xfrm>
            <a:off x="3635736"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Abgerundetes Rechteck 202">
            <a:extLst>
              <a:ext uri="{FF2B5EF4-FFF2-40B4-BE49-F238E27FC236}">
                <a16:creationId xmlns:a16="http://schemas.microsoft.com/office/drawing/2014/main" id="{4AB3F1D5-30BC-2238-E28E-B04F3DC8CE9D}"/>
              </a:ext>
            </a:extLst>
          </p:cNvPr>
          <p:cNvSpPr/>
          <p:nvPr userDrawn="1"/>
        </p:nvSpPr>
        <p:spPr>
          <a:xfrm>
            <a:off x="6189611"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Abgerundetes Rechteck 203">
            <a:extLst>
              <a:ext uri="{FF2B5EF4-FFF2-40B4-BE49-F238E27FC236}">
                <a16:creationId xmlns:a16="http://schemas.microsoft.com/office/drawing/2014/main" id="{B760409F-FEF1-1C55-09D9-F034C7D56547}"/>
              </a:ext>
            </a:extLst>
          </p:cNvPr>
          <p:cNvSpPr/>
          <p:nvPr userDrawn="1"/>
        </p:nvSpPr>
        <p:spPr>
          <a:xfrm>
            <a:off x="6189611"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Abgerundetes Rechteck 204">
            <a:extLst>
              <a:ext uri="{FF2B5EF4-FFF2-40B4-BE49-F238E27FC236}">
                <a16:creationId xmlns:a16="http://schemas.microsoft.com/office/drawing/2014/main" id="{89636820-CCB4-920C-CD02-EE66A42E3997}"/>
              </a:ext>
            </a:extLst>
          </p:cNvPr>
          <p:cNvSpPr/>
          <p:nvPr userDrawn="1"/>
        </p:nvSpPr>
        <p:spPr>
          <a:xfrm>
            <a:off x="6189611"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Abgerundetes Rechteck 205">
            <a:extLst>
              <a:ext uri="{FF2B5EF4-FFF2-40B4-BE49-F238E27FC236}">
                <a16:creationId xmlns:a16="http://schemas.microsoft.com/office/drawing/2014/main" id="{52BF7CFA-0961-FCAE-6CB7-240333450898}"/>
              </a:ext>
            </a:extLst>
          </p:cNvPr>
          <p:cNvSpPr/>
          <p:nvPr userDrawn="1"/>
        </p:nvSpPr>
        <p:spPr>
          <a:xfrm>
            <a:off x="6189611"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Abgerundetes Rechteck 206">
            <a:extLst>
              <a:ext uri="{FF2B5EF4-FFF2-40B4-BE49-F238E27FC236}">
                <a16:creationId xmlns:a16="http://schemas.microsoft.com/office/drawing/2014/main" id="{4187C4B4-7136-FC18-3E8B-D951044526B9}"/>
              </a:ext>
            </a:extLst>
          </p:cNvPr>
          <p:cNvSpPr/>
          <p:nvPr userDrawn="1"/>
        </p:nvSpPr>
        <p:spPr>
          <a:xfrm>
            <a:off x="6189611"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Abgerundetes Rechteck 207">
            <a:extLst>
              <a:ext uri="{FF2B5EF4-FFF2-40B4-BE49-F238E27FC236}">
                <a16:creationId xmlns:a16="http://schemas.microsoft.com/office/drawing/2014/main" id="{7E3126D7-2932-6E58-144D-30D38C2A5CE3}"/>
              </a:ext>
            </a:extLst>
          </p:cNvPr>
          <p:cNvSpPr/>
          <p:nvPr userDrawn="1"/>
        </p:nvSpPr>
        <p:spPr>
          <a:xfrm>
            <a:off x="4911160"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Abgerundetes Rechteck 208">
            <a:extLst>
              <a:ext uri="{FF2B5EF4-FFF2-40B4-BE49-F238E27FC236}">
                <a16:creationId xmlns:a16="http://schemas.microsoft.com/office/drawing/2014/main" id="{007FBDA1-9B80-9042-0370-8E899E9DB85C}"/>
              </a:ext>
            </a:extLst>
          </p:cNvPr>
          <p:cNvSpPr/>
          <p:nvPr userDrawn="1"/>
        </p:nvSpPr>
        <p:spPr>
          <a:xfrm>
            <a:off x="4911160"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Abgerundetes Rechteck 209">
            <a:extLst>
              <a:ext uri="{FF2B5EF4-FFF2-40B4-BE49-F238E27FC236}">
                <a16:creationId xmlns:a16="http://schemas.microsoft.com/office/drawing/2014/main" id="{FF8C2CE9-D0F1-B6C4-CBE6-C08094B81466}"/>
              </a:ext>
            </a:extLst>
          </p:cNvPr>
          <p:cNvSpPr/>
          <p:nvPr userDrawn="1"/>
        </p:nvSpPr>
        <p:spPr>
          <a:xfrm>
            <a:off x="4911160"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Abgerundetes Rechteck 210">
            <a:extLst>
              <a:ext uri="{FF2B5EF4-FFF2-40B4-BE49-F238E27FC236}">
                <a16:creationId xmlns:a16="http://schemas.microsoft.com/office/drawing/2014/main" id="{723A33FA-C2F1-039E-AB0B-C463F885C7CA}"/>
              </a:ext>
            </a:extLst>
          </p:cNvPr>
          <p:cNvSpPr/>
          <p:nvPr userDrawn="1"/>
        </p:nvSpPr>
        <p:spPr>
          <a:xfrm>
            <a:off x="4911160"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Abgerundetes Rechteck 211">
            <a:extLst>
              <a:ext uri="{FF2B5EF4-FFF2-40B4-BE49-F238E27FC236}">
                <a16:creationId xmlns:a16="http://schemas.microsoft.com/office/drawing/2014/main" id="{8BBC6302-AFFD-5E42-23B2-6A126FF04CCD}"/>
              </a:ext>
            </a:extLst>
          </p:cNvPr>
          <p:cNvSpPr/>
          <p:nvPr userDrawn="1"/>
        </p:nvSpPr>
        <p:spPr>
          <a:xfrm>
            <a:off x="4911160"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Abgerundetes Rechteck 212">
            <a:extLst>
              <a:ext uri="{FF2B5EF4-FFF2-40B4-BE49-F238E27FC236}">
                <a16:creationId xmlns:a16="http://schemas.microsoft.com/office/drawing/2014/main" id="{A66D1AC4-1571-685E-FD5C-9A75F0650F19}"/>
              </a:ext>
            </a:extLst>
          </p:cNvPr>
          <p:cNvSpPr/>
          <p:nvPr userDrawn="1"/>
        </p:nvSpPr>
        <p:spPr>
          <a:xfrm>
            <a:off x="427193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Abgerundetes Rechteck 213">
            <a:extLst>
              <a:ext uri="{FF2B5EF4-FFF2-40B4-BE49-F238E27FC236}">
                <a16:creationId xmlns:a16="http://schemas.microsoft.com/office/drawing/2014/main" id="{C8323E98-F95F-C03F-3C7C-E2CB30994487}"/>
              </a:ext>
            </a:extLst>
          </p:cNvPr>
          <p:cNvSpPr/>
          <p:nvPr userDrawn="1"/>
        </p:nvSpPr>
        <p:spPr>
          <a:xfrm>
            <a:off x="427193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Abgerundetes Rechteck 214">
            <a:extLst>
              <a:ext uri="{FF2B5EF4-FFF2-40B4-BE49-F238E27FC236}">
                <a16:creationId xmlns:a16="http://schemas.microsoft.com/office/drawing/2014/main" id="{DA5199A6-A6A9-DB94-9C39-C366B3F31329}"/>
              </a:ext>
            </a:extLst>
          </p:cNvPr>
          <p:cNvSpPr/>
          <p:nvPr userDrawn="1"/>
        </p:nvSpPr>
        <p:spPr>
          <a:xfrm>
            <a:off x="427193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Abgerundetes Rechteck 215">
            <a:extLst>
              <a:ext uri="{FF2B5EF4-FFF2-40B4-BE49-F238E27FC236}">
                <a16:creationId xmlns:a16="http://schemas.microsoft.com/office/drawing/2014/main" id="{F811B5D6-AE30-676D-3C21-C33B93CB9D9A}"/>
              </a:ext>
            </a:extLst>
          </p:cNvPr>
          <p:cNvSpPr/>
          <p:nvPr userDrawn="1"/>
        </p:nvSpPr>
        <p:spPr>
          <a:xfrm>
            <a:off x="427193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Abgerundetes Rechteck 216">
            <a:extLst>
              <a:ext uri="{FF2B5EF4-FFF2-40B4-BE49-F238E27FC236}">
                <a16:creationId xmlns:a16="http://schemas.microsoft.com/office/drawing/2014/main" id="{30401175-1563-1469-FB06-13071EEF6C76}"/>
              </a:ext>
            </a:extLst>
          </p:cNvPr>
          <p:cNvSpPr/>
          <p:nvPr userDrawn="1"/>
        </p:nvSpPr>
        <p:spPr>
          <a:xfrm>
            <a:off x="427193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Abgerundetes Rechteck 217">
            <a:extLst>
              <a:ext uri="{FF2B5EF4-FFF2-40B4-BE49-F238E27FC236}">
                <a16:creationId xmlns:a16="http://schemas.microsoft.com/office/drawing/2014/main" id="{4B8FB6B0-ECE8-87CD-76FB-037E08B07EF9}"/>
              </a:ext>
            </a:extLst>
          </p:cNvPr>
          <p:cNvSpPr/>
          <p:nvPr userDrawn="1"/>
        </p:nvSpPr>
        <p:spPr>
          <a:xfrm>
            <a:off x="555038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Abgerundetes Rechteck 218">
            <a:extLst>
              <a:ext uri="{FF2B5EF4-FFF2-40B4-BE49-F238E27FC236}">
                <a16:creationId xmlns:a16="http://schemas.microsoft.com/office/drawing/2014/main" id="{1A502A03-2E7A-64C8-79ED-3C7ACF567281}"/>
              </a:ext>
            </a:extLst>
          </p:cNvPr>
          <p:cNvSpPr/>
          <p:nvPr userDrawn="1"/>
        </p:nvSpPr>
        <p:spPr>
          <a:xfrm>
            <a:off x="555038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Abgerundetes Rechteck 219">
            <a:extLst>
              <a:ext uri="{FF2B5EF4-FFF2-40B4-BE49-F238E27FC236}">
                <a16:creationId xmlns:a16="http://schemas.microsoft.com/office/drawing/2014/main" id="{55C7A679-D780-1870-7C23-59E517F64258}"/>
              </a:ext>
            </a:extLst>
          </p:cNvPr>
          <p:cNvSpPr/>
          <p:nvPr userDrawn="1"/>
        </p:nvSpPr>
        <p:spPr>
          <a:xfrm>
            <a:off x="555038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Abgerundetes Rechteck 220">
            <a:extLst>
              <a:ext uri="{FF2B5EF4-FFF2-40B4-BE49-F238E27FC236}">
                <a16:creationId xmlns:a16="http://schemas.microsoft.com/office/drawing/2014/main" id="{30A736F3-8F7F-B87B-52DA-F6FC982006FE}"/>
              </a:ext>
            </a:extLst>
          </p:cNvPr>
          <p:cNvSpPr/>
          <p:nvPr userDrawn="1"/>
        </p:nvSpPr>
        <p:spPr>
          <a:xfrm>
            <a:off x="555038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Abgerundetes Rechteck 221">
            <a:extLst>
              <a:ext uri="{FF2B5EF4-FFF2-40B4-BE49-F238E27FC236}">
                <a16:creationId xmlns:a16="http://schemas.microsoft.com/office/drawing/2014/main" id="{1D0807BB-32DD-65FA-FACE-C40AD96F9DD8}"/>
              </a:ext>
            </a:extLst>
          </p:cNvPr>
          <p:cNvSpPr/>
          <p:nvPr userDrawn="1"/>
        </p:nvSpPr>
        <p:spPr>
          <a:xfrm>
            <a:off x="555038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Textplatzhalter 69">
            <a:extLst>
              <a:ext uri="{FF2B5EF4-FFF2-40B4-BE49-F238E27FC236}">
                <a16:creationId xmlns:a16="http://schemas.microsoft.com/office/drawing/2014/main" id="{F0AE2D65-3B9A-690A-E2D4-28D0834BCBDD}"/>
              </a:ext>
            </a:extLst>
          </p:cNvPr>
          <p:cNvSpPr>
            <a:spLocks noGrp="1"/>
          </p:cNvSpPr>
          <p:nvPr>
            <p:ph type="body" sz="quarter" idx="86" hasCustomPrompt="1"/>
          </p:nvPr>
        </p:nvSpPr>
        <p:spPr>
          <a:xfrm>
            <a:off x="3677166"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4" name="Textplatzhalter 69">
            <a:extLst>
              <a:ext uri="{FF2B5EF4-FFF2-40B4-BE49-F238E27FC236}">
                <a16:creationId xmlns:a16="http://schemas.microsoft.com/office/drawing/2014/main" id="{A1B632E2-C648-9C62-0E39-F35F0CAB049A}"/>
              </a:ext>
            </a:extLst>
          </p:cNvPr>
          <p:cNvSpPr>
            <a:spLocks noGrp="1"/>
          </p:cNvSpPr>
          <p:nvPr>
            <p:ph type="body" sz="quarter" idx="87" hasCustomPrompt="1"/>
          </p:nvPr>
        </p:nvSpPr>
        <p:spPr>
          <a:xfrm>
            <a:off x="4307154"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5" name="Textplatzhalter 69">
            <a:extLst>
              <a:ext uri="{FF2B5EF4-FFF2-40B4-BE49-F238E27FC236}">
                <a16:creationId xmlns:a16="http://schemas.microsoft.com/office/drawing/2014/main" id="{639D8F34-77CC-8698-4B06-C42D5ACBBB6E}"/>
              </a:ext>
            </a:extLst>
          </p:cNvPr>
          <p:cNvSpPr>
            <a:spLocks noGrp="1"/>
          </p:cNvSpPr>
          <p:nvPr>
            <p:ph type="body" sz="quarter" idx="88" hasCustomPrompt="1"/>
          </p:nvPr>
        </p:nvSpPr>
        <p:spPr>
          <a:xfrm>
            <a:off x="4952590"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6" name="Textplatzhalter 69">
            <a:extLst>
              <a:ext uri="{FF2B5EF4-FFF2-40B4-BE49-F238E27FC236}">
                <a16:creationId xmlns:a16="http://schemas.microsoft.com/office/drawing/2014/main" id="{ADBE0930-7C22-87F2-D68C-765DE4D18E26}"/>
              </a:ext>
            </a:extLst>
          </p:cNvPr>
          <p:cNvSpPr>
            <a:spLocks noGrp="1"/>
          </p:cNvSpPr>
          <p:nvPr>
            <p:ph type="body" sz="quarter" idx="89" hasCustomPrompt="1"/>
          </p:nvPr>
        </p:nvSpPr>
        <p:spPr>
          <a:xfrm>
            <a:off x="5591815"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7" name="Textplatzhalter 69">
            <a:extLst>
              <a:ext uri="{FF2B5EF4-FFF2-40B4-BE49-F238E27FC236}">
                <a16:creationId xmlns:a16="http://schemas.microsoft.com/office/drawing/2014/main" id="{3070C166-C2C7-A6ED-351E-EFE9E659CFDA}"/>
              </a:ext>
            </a:extLst>
          </p:cNvPr>
          <p:cNvSpPr>
            <a:spLocks noGrp="1"/>
          </p:cNvSpPr>
          <p:nvPr>
            <p:ph type="body" sz="quarter" idx="90" hasCustomPrompt="1"/>
          </p:nvPr>
        </p:nvSpPr>
        <p:spPr>
          <a:xfrm>
            <a:off x="6231041"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8" name="Textplatzhalter 69">
            <a:extLst>
              <a:ext uri="{FF2B5EF4-FFF2-40B4-BE49-F238E27FC236}">
                <a16:creationId xmlns:a16="http://schemas.microsoft.com/office/drawing/2014/main" id="{5ACBAE04-F51F-1345-FFC3-6381700AB53E}"/>
              </a:ext>
            </a:extLst>
          </p:cNvPr>
          <p:cNvSpPr>
            <a:spLocks noGrp="1"/>
          </p:cNvSpPr>
          <p:nvPr>
            <p:ph type="body" sz="quarter" idx="91" hasCustomPrompt="1"/>
          </p:nvPr>
        </p:nvSpPr>
        <p:spPr>
          <a:xfrm>
            <a:off x="3677166"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9" name="Textplatzhalter 69">
            <a:extLst>
              <a:ext uri="{FF2B5EF4-FFF2-40B4-BE49-F238E27FC236}">
                <a16:creationId xmlns:a16="http://schemas.microsoft.com/office/drawing/2014/main" id="{DA86ADB6-07B9-546D-DB47-8392667424CB}"/>
              </a:ext>
            </a:extLst>
          </p:cNvPr>
          <p:cNvSpPr>
            <a:spLocks noGrp="1"/>
          </p:cNvSpPr>
          <p:nvPr>
            <p:ph type="body" sz="quarter" idx="92" hasCustomPrompt="1"/>
          </p:nvPr>
        </p:nvSpPr>
        <p:spPr>
          <a:xfrm>
            <a:off x="4307154"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0" name="Textplatzhalter 69">
            <a:extLst>
              <a:ext uri="{FF2B5EF4-FFF2-40B4-BE49-F238E27FC236}">
                <a16:creationId xmlns:a16="http://schemas.microsoft.com/office/drawing/2014/main" id="{819BB0DC-E54E-CCC8-1E95-5A0BB8FC43B1}"/>
              </a:ext>
            </a:extLst>
          </p:cNvPr>
          <p:cNvSpPr>
            <a:spLocks noGrp="1"/>
          </p:cNvSpPr>
          <p:nvPr>
            <p:ph type="body" sz="quarter" idx="93" hasCustomPrompt="1"/>
          </p:nvPr>
        </p:nvSpPr>
        <p:spPr>
          <a:xfrm>
            <a:off x="4952590"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1" name="Textplatzhalter 69">
            <a:extLst>
              <a:ext uri="{FF2B5EF4-FFF2-40B4-BE49-F238E27FC236}">
                <a16:creationId xmlns:a16="http://schemas.microsoft.com/office/drawing/2014/main" id="{AFE2B90A-4CDE-6488-E14B-35473F7987B2}"/>
              </a:ext>
            </a:extLst>
          </p:cNvPr>
          <p:cNvSpPr>
            <a:spLocks noGrp="1"/>
          </p:cNvSpPr>
          <p:nvPr>
            <p:ph type="body" sz="quarter" idx="94" hasCustomPrompt="1"/>
          </p:nvPr>
        </p:nvSpPr>
        <p:spPr>
          <a:xfrm>
            <a:off x="5591815"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2" name="Textplatzhalter 69">
            <a:extLst>
              <a:ext uri="{FF2B5EF4-FFF2-40B4-BE49-F238E27FC236}">
                <a16:creationId xmlns:a16="http://schemas.microsoft.com/office/drawing/2014/main" id="{77A55741-DAC9-0E5B-AA16-E622B657F009}"/>
              </a:ext>
            </a:extLst>
          </p:cNvPr>
          <p:cNvSpPr>
            <a:spLocks noGrp="1"/>
          </p:cNvSpPr>
          <p:nvPr>
            <p:ph type="body" sz="quarter" idx="95" hasCustomPrompt="1"/>
          </p:nvPr>
        </p:nvSpPr>
        <p:spPr>
          <a:xfrm>
            <a:off x="6231041"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3" name="Textplatzhalter 69">
            <a:extLst>
              <a:ext uri="{FF2B5EF4-FFF2-40B4-BE49-F238E27FC236}">
                <a16:creationId xmlns:a16="http://schemas.microsoft.com/office/drawing/2014/main" id="{1005B28E-8793-157E-126C-209C921D8FF0}"/>
              </a:ext>
            </a:extLst>
          </p:cNvPr>
          <p:cNvSpPr>
            <a:spLocks noGrp="1"/>
          </p:cNvSpPr>
          <p:nvPr>
            <p:ph type="body" sz="quarter" idx="96" hasCustomPrompt="1"/>
          </p:nvPr>
        </p:nvSpPr>
        <p:spPr>
          <a:xfrm>
            <a:off x="3677166"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4" name="Textplatzhalter 69">
            <a:extLst>
              <a:ext uri="{FF2B5EF4-FFF2-40B4-BE49-F238E27FC236}">
                <a16:creationId xmlns:a16="http://schemas.microsoft.com/office/drawing/2014/main" id="{EE7B0815-11A3-3085-FB6D-81C6CE6D5705}"/>
              </a:ext>
            </a:extLst>
          </p:cNvPr>
          <p:cNvSpPr>
            <a:spLocks noGrp="1"/>
          </p:cNvSpPr>
          <p:nvPr>
            <p:ph type="body" sz="quarter" idx="97" hasCustomPrompt="1"/>
          </p:nvPr>
        </p:nvSpPr>
        <p:spPr>
          <a:xfrm>
            <a:off x="4307154"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5" name="Textplatzhalter 69">
            <a:extLst>
              <a:ext uri="{FF2B5EF4-FFF2-40B4-BE49-F238E27FC236}">
                <a16:creationId xmlns:a16="http://schemas.microsoft.com/office/drawing/2014/main" id="{3FC6BA2F-1028-3FCC-1BF2-B41F0DC0B11F}"/>
              </a:ext>
            </a:extLst>
          </p:cNvPr>
          <p:cNvSpPr>
            <a:spLocks noGrp="1"/>
          </p:cNvSpPr>
          <p:nvPr>
            <p:ph type="body" sz="quarter" idx="98" hasCustomPrompt="1"/>
          </p:nvPr>
        </p:nvSpPr>
        <p:spPr>
          <a:xfrm>
            <a:off x="4952590"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6" name="Textplatzhalter 69">
            <a:extLst>
              <a:ext uri="{FF2B5EF4-FFF2-40B4-BE49-F238E27FC236}">
                <a16:creationId xmlns:a16="http://schemas.microsoft.com/office/drawing/2014/main" id="{D9737011-EDE5-93F8-F5BC-6848FADD582F}"/>
              </a:ext>
            </a:extLst>
          </p:cNvPr>
          <p:cNvSpPr>
            <a:spLocks noGrp="1"/>
          </p:cNvSpPr>
          <p:nvPr>
            <p:ph type="body" sz="quarter" idx="99" hasCustomPrompt="1"/>
          </p:nvPr>
        </p:nvSpPr>
        <p:spPr>
          <a:xfrm>
            <a:off x="5591815"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7" name="Textplatzhalter 69">
            <a:extLst>
              <a:ext uri="{FF2B5EF4-FFF2-40B4-BE49-F238E27FC236}">
                <a16:creationId xmlns:a16="http://schemas.microsoft.com/office/drawing/2014/main" id="{1870312B-08CA-4960-AA57-3043EEC77721}"/>
              </a:ext>
            </a:extLst>
          </p:cNvPr>
          <p:cNvSpPr>
            <a:spLocks noGrp="1"/>
          </p:cNvSpPr>
          <p:nvPr>
            <p:ph type="body" sz="quarter" idx="100" hasCustomPrompt="1"/>
          </p:nvPr>
        </p:nvSpPr>
        <p:spPr>
          <a:xfrm>
            <a:off x="6231041"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8" name="Textplatzhalter 69">
            <a:extLst>
              <a:ext uri="{FF2B5EF4-FFF2-40B4-BE49-F238E27FC236}">
                <a16:creationId xmlns:a16="http://schemas.microsoft.com/office/drawing/2014/main" id="{0A32EAFD-D9EE-EB57-0A50-82E1417E9C22}"/>
              </a:ext>
            </a:extLst>
          </p:cNvPr>
          <p:cNvSpPr>
            <a:spLocks noGrp="1"/>
          </p:cNvSpPr>
          <p:nvPr>
            <p:ph type="body" sz="quarter" idx="101" hasCustomPrompt="1"/>
          </p:nvPr>
        </p:nvSpPr>
        <p:spPr>
          <a:xfrm>
            <a:off x="3677166"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9" name="Textplatzhalter 69">
            <a:extLst>
              <a:ext uri="{FF2B5EF4-FFF2-40B4-BE49-F238E27FC236}">
                <a16:creationId xmlns:a16="http://schemas.microsoft.com/office/drawing/2014/main" id="{987A74DD-9646-8862-DADF-311BE699F94A}"/>
              </a:ext>
            </a:extLst>
          </p:cNvPr>
          <p:cNvSpPr>
            <a:spLocks noGrp="1"/>
          </p:cNvSpPr>
          <p:nvPr>
            <p:ph type="body" sz="quarter" idx="102" hasCustomPrompt="1"/>
          </p:nvPr>
        </p:nvSpPr>
        <p:spPr>
          <a:xfrm>
            <a:off x="4307154"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0" name="Textplatzhalter 69">
            <a:extLst>
              <a:ext uri="{FF2B5EF4-FFF2-40B4-BE49-F238E27FC236}">
                <a16:creationId xmlns:a16="http://schemas.microsoft.com/office/drawing/2014/main" id="{50925FC7-2605-9C8F-2A82-66434B823A5A}"/>
              </a:ext>
            </a:extLst>
          </p:cNvPr>
          <p:cNvSpPr>
            <a:spLocks noGrp="1"/>
          </p:cNvSpPr>
          <p:nvPr>
            <p:ph type="body" sz="quarter" idx="103" hasCustomPrompt="1"/>
          </p:nvPr>
        </p:nvSpPr>
        <p:spPr>
          <a:xfrm>
            <a:off x="4952590"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1" name="Textplatzhalter 69">
            <a:extLst>
              <a:ext uri="{FF2B5EF4-FFF2-40B4-BE49-F238E27FC236}">
                <a16:creationId xmlns:a16="http://schemas.microsoft.com/office/drawing/2014/main" id="{525F4631-C620-52C6-C734-838FC7B37453}"/>
              </a:ext>
            </a:extLst>
          </p:cNvPr>
          <p:cNvSpPr>
            <a:spLocks noGrp="1"/>
          </p:cNvSpPr>
          <p:nvPr>
            <p:ph type="body" sz="quarter" idx="104" hasCustomPrompt="1"/>
          </p:nvPr>
        </p:nvSpPr>
        <p:spPr>
          <a:xfrm>
            <a:off x="5591815"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2" name="Textplatzhalter 69">
            <a:extLst>
              <a:ext uri="{FF2B5EF4-FFF2-40B4-BE49-F238E27FC236}">
                <a16:creationId xmlns:a16="http://schemas.microsoft.com/office/drawing/2014/main" id="{61195648-1051-52FB-19DA-3F784DBA8BF5}"/>
              </a:ext>
            </a:extLst>
          </p:cNvPr>
          <p:cNvSpPr>
            <a:spLocks noGrp="1"/>
          </p:cNvSpPr>
          <p:nvPr>
            <p:ph type="body" sz="quarter" idx="105" hasCustomPrompt="1"/>
          </p:nvPr>
        </p:nvSpPr>
        <p:spPr>
          <a:xfrm>
            <a:off x="6231041"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3" name="Textplatzhalter 69">
            <a:extLst>
              <a:ext uri="{FF2B5EF4-FFF2-40B4-BE49-F238E27FC236}">
                <a16:creationId xmlns:a16="http://schemas.microsoft.com/office/drawing/2014/main" id="{D83FBA39-BCBB-BA93-C840-7B8241FF90A3}"/>
              </a:ext>
            </a:extLst>
          </p:cNvPr>
          <p:cNvSpPr>
            <a:spLocks noGrp="1"/>
          </p:cNvSpPr>
          <p:nvPr>
            <p:ph type="body" sz="quarter" idx="106" hasCustomPrompt="1"/>
          </p:nvPr>
        </p:nvSpPr>
        <p:spPr>
          <a:xfrm>
            <a:off x="3677166"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4" name="Textplatzhalter 69">
            <a:extLst>
              <a:ext uri="{FF2B5EF4-FFF2-40B4-BE49-F238E27FC236}">
                <a16:creationId xmlns:a16="http://schemas.microsoft.com/office/drawing/2014/main" id="{8698BF89-59FD-683E-2246-844A9EA0325E}"/>
              </a:ext>
            </a:extLst>
          </p:cNvPr>
          <p:cNvSpPr>
            <a:spLocks noGrp="1"/>
          </p:cNvSpPr>
          <p:nvPr>
            <p:ph type="body" sz="quarter" idx="107" hasCustomPrompt="1"/>
          </p:nvPr>
        </p:nvSpPr>
        <p:spPr>
          <a:xfrm>
            <a:off x="4307154"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5" name="Textplatzhalter 69">
            <a:extLst>
              <a:ext uri="{FF2B5EF4-FFF2-40B4-BE49-F238E27FC236}">
                <a16:creationId xmlns:a16="http://schemas.microsoft.com/office/drawing/2014/main" id="{6379B6FE-00D2-7413-91D1-25E93AFCD2EF}"/>
              </a:ext>
            </a:extLst>
          </p:cNvPr>
          <p:cNvSpPr>
            <a:spLocks noGrp="1"/>
          </p:cNvSpPr>
          <p:nvPr>
            <p:ph type="body" sz="quarter" idx="108" hasCustomPrompt="1"/>
          </p:nvPr>
        </p:nvSpPr>
        <p:spPr>
          <a:xfrm>
            <a:off x="4952590"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6" name="Textplatzhalter 69">
            <a:extLst>
              <a:ext uri="{FF2B5EF4-FFF2-40B4-BE49-F238E27FC236}">
                <a16:creationId xmlns:a16="http://schemas.microsoft.com/office/drawing/2014/main" id="{3FFFC768-A394-4AE5-C941-3627D75A8A46}"/>
              </a:ext>
            </a:extLst>
          </p:cNvPr>
          <p:cNvSpPr>
            <a:spLocks noGrp="1"/>
          </p:cNvSpPr>
          <p:nvPr>
            <p:ph type="body" sz="quarter" idx="109" hasCustomPrompt="1"/>
          </p:nvPr>
        </p:nvSpPr>
        <p:spPr>
          <a:xfrm>
            <a:off x="5591815"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7" name="Textplatzhalter 69">
            <a:extLst>
              <a:ext uri="{FF2B5EF4-FFF2-40B4-BE49-F238E27FC236}">
                <a16:creationId xmlns:a16="http://schemas.microsoft.com/office/drawing/2014/main" id="{61D761E5-E933-CA66-159D-6F47D802285A}"/>
              </a:ext>
            </a:extLst>
          </p:cNvPr>
          <p:cNvSpPr>
            <a:spLocks noGrp="1"/>
          </p:cNvSpPr>
          <p:nvPr>
            <p:ph type="body" sz="quarter" idx="110" hasCustomPrompt="1"/>
          </p:nvPr>
        </p:nvSpPr>
        <p:spPr>
          <a:xfrm>
            <a:off x="6231041"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8" name="Rectangle 8">
            <a:extLst>
              <a:ext uri="{FF2B5EF4-FFF2-40B4-BE49-F238E27FC236}">
                <a16:creationId xmlns:a16="http://schemas.microsoft.com/office/drawing/2014/main" id="{3DEC01B8-2F18-0BD5-87BE-93BBB2EF54B9}"/>
              </a:ext>
            </a:extLst>
          </p:cNvPr>
          <p:cNvSpPr>
            <a:spLocks/>
          </p:cNvSpPr>
          <p:nvPr userDrawn="1"/>
        </p:nvSpPr>
        <p:spPr>
          <a:xfrm rot="5400000">
            <a:off x="250824" y="660592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49" name="Abgerundetes Rechteck 248">
            <a:extLst>
              <a:ext uri="{FF2B5EF4-FFF2-40B4-BE49-F238E27FC236}">
                <a16:creationId xmlns:a16="http://schemas.microsoft.com/office/drawing/2014/main" id="{B638534E-5A5A-2DDF-BCB4-14FD074B3822}"/>
              </a:ext>
            </a:extLst>
          </p:cNvPr>
          <p:cNvSpPr/>
          <p:nvPr userDrawn="1"/>
        </p:nvSpPr>
        <p:spPr>
          <a:xfrm>
            <a:off x="330570"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Abgerundetes Rechteck 249">
            <a:extLst>
              <a:ext uri="{FF2B5EF4-FFF2-40B4-BE49-F238E27FC236}">
                <a16:creationId xmlns:a16="http://schemas.microsoft.com/office/drawing/2014/main" id="{76B27CDF-E5C5-3494-98F2-16035B29DF00}"/>
              </a:ext>
            </a:extLst>
          </p:cNvPr>
          <p:cNvSpPr/>
          <p:nvPr userDrawn="1"/>
        </p:nvSpPr>
        <p:spPr>
          <a:xfrm>
            <a:off x="330570"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Abgerundetes Rechteck 250">
            <a:extLst>
              <a:ext uri="{FF2B5EF4-FFF2-40B4-BE49-F238E27FC236}">
                <a16:creationId xmlns:a16="http://schemas.microsoft.com/office/drawing/2014/main" id="{53C294DA-E92E-35EE-ADE4-A50DF6065D00}"/>
              </a:ext>
            </a:extLst>
          </p:cNvPr>
          <p:cNvSpPr/>
          <p:nvPr userDrawn="1"/>
        </p:nvSpPr>
        <p:spPr>
          <a:xfrm>
            <a:off x="330570"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Abgerundetes Rechteck 251">
            <a:extLst>
              <a:ext uri="{FF2B5EF4-FFF2-40B4-BE49-F238E27FC236}">
                <a16:creationId xmlns:a16="http://schemas.microsoft.com/office/drawing/2014/main" id="{03EEC5B1-E724-2759-8604-CB27C4325AB8}"/>
              </a:ext>
            </a:extLst>
          </p:cNvPr>
          <p:cNvSpPr/>
          <p:nvPr userDrawn="1"/>
        </p:nvSpPr>
        <p:spPr>
          <a:xfrm>
            <a:off x="330570"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Abgerundetes Rechteck 252">
            <a:extLst>
              <a:ext uri="{FF2B5EF4-FFF2-40B4-BE49-F238E27FC236}">
                <a16:creationId xmlns:a16="http://schemas.microsoft.com/office/drawing/2014/main" id="{9580C298-7765-F3CC-0A74-362689D6099A}"/>
              </a:ext>
            </a:extLst>
          </p:cNvPr>
          <p:cNvSpPr/>
          <p:nvPr userDrawn="1"/>
        </p:nvSpPr>
        <p:spPr>
          <a:xfrm>
            <a:off x="330570"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Abgerundetes Rechteck 253">
            <a:extLst>
              <a:ext uri="{FF2B5EF4-FFF2-40B4-BE49-F238E27FC236}">
                <a16:creationId xmlns:a16="http://schemas.microsoft.com/office/drawing/2014/main" id="{9A6CA879-7FEC-4C05-2C7F-471DD2AD5172}"/>
              </a:ext>
            </a:extLst>
          </p:cNvPr>
          <p:cNvSpPr/>
          <p:nvPr userDrawn="1"/>
        </p:nvSpPr>
        <p:spPr>
          <a:xfrm>
            <a:off x="2884445"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Abgerundetes Rechteck 254">
            <a:extLst>
              <a:ext uri="{FF2B5EF4-FFF2-40B4-BE49-F238E27FC236}">
                <a16:creationId xmlns:a16="http://schemas.microsoft.com/office/drawing/2014/main" id="{9700052A-75B2-D15A-C2DC-BB7D5B2CB52E}"/>
              </a:ext>
            </a:extLst>
          </p:cNvPr>
          <p:cNvSpPr/>
          <p:nvPr userDrawn="1"/>
        </p:nvSpPr>
        <p:spPr>
          <a:xfrm>
            <a:off x="2884445"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Abgerundetes Rechteck 255">
            <a:extLst>
              <a:ext uri="{FF2B5EF4-FFF2-40B4-BE49-F238E27FC236}">
                <a16:creationId xmlns:a16="http://schemas.microsoft.com/office/drawing/2014/main" id="{45605F09-7DD9-7FEC-0418-1C4803171680}"/>
              </a:ext>
            </a:extLst>
          </p:cNvPr>
          <p:cNvSpPr/>
          <p:nvPr userDrawn="1"/>
        </p:nvSpPr>
        <p:spPr>
          <a:xfrm>
            <a:off x="2884445"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Abgerundetes Rechteck 256">
            <a:extLst>
              <a:ext uri="{FF2B5EF4-FFF2-40B4-BE49-F238E27FC236}">
                <a16:creationId xmlns:a16="http://schemas.microsoft.com/office/drawing/2014/main" id="{59F175D0-268B-1C78-8F6A-F192AEB04778}"/>
              </a:ext>
            </a:extLst>
          </p:cNvPr>
          <p:cNvSpPr/>
          <p:nvPr userDrawn="1"/>
        </p:nvSpPr>
        <p:spPr>
          <a:xfrm>
            <a:off x="2884445"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Abgerundetes Rechteck 257">
            <a:extLst>
              <a:ext uri="{FF2B5EF4-FFF2-40B4-BE49-F238E27FC236}">
                <a16:creationId xmlns:a16="http://schemas.microsoft.com/office/drawing/2014/main" id="{4F42981D-FCD1-0AAD-F3DD-61837220E77F}"/>
              </a:ext>
            </a:extLst>
          </p:cNvPr>
          <p:cNvSpPr/>
          <p:nvPr userDrawn="1"/>
        </p:nvSpPr>
        <p:spPr>
          <a:xfrm>
            <a:off x="2884445"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Abgerundetes Rechteck 258">
            <a:extLst>
              <a:ext uri="{FF2B5EF4-FFF2-40B4-BE49-F238E27FC236}">
                <a16:creationId xmlns:a16="http://schemas.microsoft.com/office/drawing/2014/main" id="{201A40A7-5A7C-C048-EDFB-F0F5C6841837}"/>
              </a:ext>
            </a:extLst>
          </p:cNvPr>
          <p:cNvSpPr/>
          <p:nvPr userDrawn="1"/>
        </p:nvSpPr>
        <p:spPr>
          <a:xfrm>
            <a:off x="1605994"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Abgerundetes Rechteck 259">
            <a:extLst>
              <a:ext uri="{FF2B5EF4-FFF2-40B4-BE49-F238E27FC236}">
                <a16:creationId xmlns:a16="http://schemas.microsoft.com/office/drawing/2014/main" id="{5032716F-F2BD-DB4C-7AFD-CAF6A482566B}"/>
              </a:ext>
            </a:extLst>
          </p:cNvPr>
          <p:cNvSpPr/>
          <p:nvPr userDrawn="1"/>
        </p:nvSpPr>
        <p:spPr>
          <a:xfrm>
            <a:off x="1605994"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Abgerundetes Rechteck 260">
            <a:extLst>
              <a:ext uri="{FF2B5EF4-FFF2-40B4-BE49-F238E27FC236}">
                <a16:creationId xmlns:a16="http://schemas.microsoft.com/office/drawing/2014/main" id="{635D4614-B03A-1175-7D0D-596D2ACBC0BD}"/>
              </a:ext>
            </a:extLst>
          </p:cNvPr>
          <p:cNvSpPr/>
          <p:nvPr userDrawn="1"/>
        </p:nvSpPr>
        <p:spPr>
          <a:xfrm>
            <a:off x="1605994"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Abgerundetes Rechteck 261">
            <a:extLst>
              <a:ext uri="{FF2B5EF4-FFF2-40B4-BE49-F238E27FC236}">
                <a16:creationId xmlns:a16="http://schemas.microsoft.com/office/drawing/2014/main" id="{736391C2-DA1B-BAB7-10DB-C3AF05C63539}"/>
              </a:ext>
            </a:extLst>
          </p:cNvPr>
          <p:cNvSpPr/>
          <p:nvPr userDrawn="1"/>
        </p:nvSpPr>
        <p:spPr>
          <a:xfrm>
            <a:off x="1605994"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Abgerundetes Rechteck 262">
            <a:extLst>
              <a:ext uri="{FF2B5EF4-FFF2-40B4-BE49-F238E27FC236}">
                <a16:creationId xmlns:a16="http://schemas.microsoft.com/office/drawing/2014/main" id="{0DF2130D-7BB8-4411-5816-2CC7EB350A18}"/>
              </a:ext>
            </a:extLst>
          </p:cNvPr>
          <p:cNvSpPr/>
          <p:nvPr userDrawn="1"/>
        </p:nvSpPr>
        <p:spPr>
          <a:xfrm>
            <a:off x="1605994"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Abgerundetes Rechteck 263">
            <a:extLst>
              <a:ext uri="{FF2B5EF4-FFF2-40B4-BE49-F238E27FC236}">
                <a16:creationId xmlns:a16="http://schemas.microsoft.com/office/drawing/2014/main" id="{534EE1DA-73CF-23AF-4419-0E2068B4CF99}"/>
              </a:ext>
            </a:extLst>
          </p:cNvPr>
          <p:cNvSpPr/>
          <p:nvPr userDrawn="1"/>
        </p:nvSpPr>
        <p:spPr>
          <a:xfrm>
            <a:off x="96676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Abgerundetes Rechteck 264">
            <a:extLst>
              <a:ext uri="{FF2B5EF4-FFF2-40B4-BE49-F238E27FC236}">
                <a16:creationId xmlns:a16="http://schemas.microsoft.com/office/drawing/2014/main" id="{38F00648-9C94-CD12-3C58-CAACDD82540B}"/>
              </a:ext>
            </a:extLst>
          </p:cNvPr>
          <p:cNvSpPr/>
          <p:nvPr userDrawn="1"/>
        </p:nvSpPr>
        <p:spPr>
          <a:xfrm>
            <a:off x="96676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Abgerundetes Rechteck 265">
            <a:extLst>
              <a:ext uri="{FF2B5EF4-FFF2-40B4-BE49-F238E27FC236}">
                <a16:creationId xmlns:a16="http://schemas.microsoft.com/office/drawing/2014/main" id="{78289F55-360C-AA0E-848D-ED7F60D5FB47}"/>
              </a:ext>
            </a:extLst>
          </p:cNvPr>
          <p:cNvSpPr/>
          <p:nvPr userDrawn="1"/>
        </p:nvSpPr>
        <p:spPr>
          <a:xfrm>
            <a:off x="96676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Abgerundetes Rechteck 266">
            <a:extLst>
              <a:ext uri="{FF2B5EF4-FFF2-40B4-BE49-F238E27FC236}">
                <a16:creationId xmlns:a16="http://schemas.microsoft.com/office/drawing/2014/main" id="{462B1844-A15A-4986-F66C-5696EBFAF341}"/>
              </a:ext>
            </a:extLst>
          </p:cNvPr>
          <p:cNvSpPr/>
          <p:nvPr userDrawn="1"/>
        </p:nvSpPr>
        <p:spPr>
          <a:xfrm>
            <a:off x="96676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Abgerundetes Rechteck 267">
            <a:extLst>
              <a:ext uri="{FF2B5EF4-FFF2-40B4-BE49-F238E27FC236}">
                <a16:creationId xmlns:a16="http://schemas.microsoft.com/office/drawing/2014/main" id="{D5752414-DF05-0430-DEE8-DE8C98A4942F}"/>
              </a:ext>
            </a:extLst>
          </p:cNvPr>
          <p:cNvSpPr/>
          <p:nvPr userDrawn="1"/>
        </p:nvSpPr>
        <p:spPr>
          <a:xfrm>
            <a:off x="96676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Abgerundetes Rechteck 268">
            <a:extLst>
              <a:ext uri="{FF2B5EF4-FFF2-40B4-BE49-F238E27FC236}">
                <a16:creationId xmlns:a16="http://schemas.microsoft.com/office/drawing/2014/main" id="{0919E8B0-DF00-0BA6-C2F7-13FAE249BF76}"/>
              </a:ext>
            </a:extLst>
          </p:cNvPr>
          <p:cNvSpPr/>
          <p:nvPr userDrawn="1"/>
        </p:nvSpPr>
        <p:spPr>
          <a:xfrm>
            <a:off x="224521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Abgerundetes Rechteck 269">
            <a:extLst>
              <a:ext uri="{FF2B5EF4-FFF2-40B4-BE49-F238E27FC236}">
                <a16:creationId xmlns:a16="http://schemas.microsoft.com/office/drawing/2014/main" id="{8ED3A060-4397-3C26-E62E-E9527071448A}"/>
              </a:ext>
            </a:extLst>
          </p:cNvPr>
          <p:cNvSpPr/>
          <p:nvPr userDrawn="1"/>
        </p:nvSpPr>
        <p:spPr>
          <a:xfrm>
            <a:off x="224521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Abgerundetes Rechteck 270">
            <a:extLst>
              <a:ext uri="{FF2B5EF4-FFF2-40B4-BE49-F238E27FC236}">
                <a16:creationId xmlns:a16="http://schemas.microsoft.com/office/drawing/2014/main" id="{2A185EEA-72DC-D37E-65FA-0D163F2215A0}"/>
              </a:ext>
            </a:extLst>
          </p:cNvPr>
          <p:cNvSpPr/>
          <p:nvPr userDrawn="1"/>
        </p:nvSpPr>
        <p:spPr>
          <a:xfrm>
            <a:off x="224521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Abgerundetes Rechteck 271">
            <a:extLst>
              <a:ext uri="{FF2B5EF4-FFF2-40B4-BE49-F238E27FC236}">
                <a16:creationId xmlns:a16="http://schemas.microsoft.com/office/drawing/2014/main" id="{21136396-34DD-AB73-9480-1B2A14C7BFCE}"/>
              </a:ext>
            </a:extLst>
          </p:cNvPr>
          <p:cNvSpPr/>
          <p:nvPr userDrawn="1"/>
        </p:nvSpPr>
        <p:spPr>
          <a:xfrm>
            <a:off x="224521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Abgerundetes Rechteck 272">
            <a:extLst>
              <a:ext uri="{FF2B5EF4-FFF2-40B4-BE49-F238E27FC236}">
                <a16:creationId xmlns:a16="http://schemas.microsoft.com/office/drawing/2014/main" id="{2E11EA5F-C901-6645-CF2C-468D84BE832B}"/>
              </a:ext>
            </a:extLst>
          </p:cNvPr>
          <p:cNvSpPr/>
          <p:nvPr userDrawn="1"/>
        </p:nvSpPr>
        <p:spPr>
          <a:xfrm>
            <a:off x="224521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Textplatzhalter 69">
            <a:extLst>
              <a:ext uri="{FF2B5EF4-FFF2-40B4-BE49-F238E27FC236}">
                <a16:creationId xmlns:a16="http://schemas.microsoft.com/office/drawing/2014/main" id="{5A15C743-CFF3-A04A-1062-F0DD77640465}"/>
              </a:ext>
            </a:extLst>
          </p:cNvPr>
          <p:cNvSpPr>
            <a:spLocks noGrp="1"/>
          </p:cNvSpPr>
          <p:nvPr>
            <p:ph type="body" sz="quarter" idx="111" hasCustomPrompt="1"/>
          </p:nvPr>
        </p:nvSpPr>
        <p:spPr>
          <a:xfrm>
            <a:off x="372000"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5" name="Textplatzhalter 69">
            <a:extLst>
              <a:ext uri="{FF2B5EF4-FFF2-40B4-BE49-F238E27FC236}">
                <a16:creationId xmlns:a16="http://schemas.microsoft.com/office/drawing/2014/main" id="{B02D39E1-4449-005F-4D6A-FAB8DF38F03F}"/>
              </a:ext>
            </a:extLst>
          </p:cNvPr>
          <p:cNvSpPr>
            <a:spLocks noGrp="1"/>
          </p:cNvSpPr>
          <p:nvPr>
            <p:ph type="body" sz="quarter" idx="112" hasCustomPrompt="1"/>
          </p:nvPr>
        </p:nvSpPr>
        <p:spPr>
          <a:xfrm>
            <a:off x="1001988"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6" name="Textplatzhalter 69">
            <a:extLst>
              <a:ext uri="{FF2B5EF4-FFF2-40B4-BE49-F238E27FC236}">
                <a16:creationId xmlns:a16="http://schemas.microsoft.com/office/drawing/2014/main" id="{4528342B-FFC4-EBDB-4730-22EAC64B47D2}"/>
              </a:ext>
            </a:extLst>
          </p:cNvPr>
          <p:cNvSpPr>
            <a:spLocks noGrp="1"/>
          </p:cNvSpPr>
          <p:nvPr>
            <p:ph type="body" sz="quarter" idx="113" hasCustomPrompt="1"/>
          </p:nvPr>
        </p:nvSpPr>
        <p:spPr>
          <a:xfrm>
            <a:off x="1647424"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7" name="Textplatzhalter 69">
            <a:extLst>
              <a:ext uri="{FF2B5EF4-FFF2-40B4-BE49-F238E27FC236}">
                <a16:creationId xmlns:a16="http://schemas.microsoft.com/office/drawing/2014/main" id="{A725E82D-23B0-5564-5A8F-40E3A7440931}"/>
              </a:ext>
            </a:extLst>
          </p:cNvPr>
          <p:cNvSpPr>
            <a:spLocks noGrp="1"/>
          </p:cNvSpPr>
          <p:nvPr>
            <p:ph type="body" sz="quarter" idx="114" hasCustomPrompt="1"/>
          </p:nvPr>
        </p:nvSpPr>
        <p:spPr>
          <a:xfrm>
            <a:off x="2286649"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8" name="Textplatzhalter 69">
            <a:extLst>
              <a:ext uri="{FF2B5EF4-FFF2-40B4-BE49-F238E27FC236}">
                <a16:creationId xmlns:a16="http://schemas.microsoft.com/office/drawing/2014/main" id="{AF7C6153-3631-AEB9-CBE1-8318935AD111}"/>
              </a:ext>
            </a:extLst>
          </p:cNvPr>
          <p:cNvSpPr>
            <a:spLocks noGrp="1"/>
          </p:cNvSpPr>
          <p:nvPr>
            <p:ph type="body" sz="quarter" idx="115" hasCustomPrompt="1"/>
          </p:nvPr>
        </p:nvSpPr>
        <p:spPr>
          <a:xfrm>
            <a:off x="2925875"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9" name="Textplatzhalter 69">
            <a:extLst>
              <a:ext uri="{FF2B5EF4-FFF2-40B4-BE49-F238E27FC236}">
                <a16:creationId xmlns:a16="http://schemas.microsoft.com/office/drawing/2014/main" id="{AD450FE0-8199-9A67-2590-5F7295E52FF0}"/>
              </a:ext>
            </a:extLst>
          </p:cNvPr>
          <p:cNvSpPr>
            <a:spLocks noGrp="1"/>
          </p:cNvSpPr>
          <p:nvPr>
            <p:ph type="body" sz="quarter" idx="116" hasCustomPrompt="1"/>
          </p:nvPr>
        </p:nvSpPr>
        <p:spPr>
          <a:xfrm>
            <a:off x="372000"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0" name="Textplatzhalter 69">
            <a:extLst>
              <a:ext uri="{FF2B5EF4-FFF2-40B4-BE49-F238E27FC236}">
                <a16:creationId xmlns:a16="http://schemas.microsoft.com/office/drawing/2014/main" id="{3052114C-2496-CB9C-507B-7CBB03E3D7E7}"/>
              </a:ext>
            </a:extLst>
          </p:cNvPr>
          <p:cNvSpPr>
            <a:spLocks noGrp="1"/>
          </p:cNvSpPr>
          <p:nvPr>
            <p:ph type="body" sz="quarter" idx="117" hasCustomPrompt="1"/>
          </p:nvPr>
        </p:nvSpPr>
        <p:spPr>
          <a:xfrm>
            <a:off x="1001988"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1" name="Textplatzhalter 69">
            <a:extLst>
              <a:ext uri="{FF2B5EF4-FFF2-40B4-BE49-F238E27FC236}">
                <a16:creationId xmlns:a16="http://schemas.microsoft.com/office/drawing/2014/main" id="{9933EC83-6764-AB9D-96AC-D694EB4783C8}"/>
              </a:ext>
            </a:extLst>
          </p:cNvPr>
          <p:cNvSpPr>
            <a:spLocks noGrp="1"/>
          </p:cNvSpPr>
          <p:nvPr>
            <p:ph type="body" sz="quarter" idx="118" hasCustomPrompt="1"/>
          </p:nvPr>
        </p:nvSpPr>
        <p:spPr>
          <a:xfrm>
            <a:off x="1647424"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2" name="Textplatzhalter 69">
            <a:extLst>
              <a:ext uri="{FF2B5EF4-FFF2-40B4-BE49-F238E27FC236}">
                <a16:creationId xmlns:a16="http://schemas.microsoft.com/office/drawing/2014/main" id="{4B98BAF5-AF08-1FCF-9982-845CF73D0FD8}"/>
              </a:ext>
            </a:extLst>
          </p:cNvPr>
          <p:cNvSpPr>
            <a:spLocks noGrp="1"/>
          </p:cNvSpPr>
          <p:nvPr>
            <p:ph type="body" sz="quarter" idx="119" hasCustomPrompt="1"/>
          </p:nvPr>
        </p:nvSpPr>
        <p:spPr>
          <a:xfrm>
            <a:off x="2286649"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3" name="Textplatzhalter 69">
            <a:extLst>
              <a:ext uri="{FF2B5EF4-FFF2-40B4-BE49-F238E27FC236}">
                <a16:creationId xmlns:a16="http://schemas.microsoft.com/office/drawing/2014/main" id="{51CF5AEE-6E31-098C-103D-59B3D6CD5082}"/>
              </a:ext>
            </a:extLst>
          </p:cNvPr>
          <p:cNvSpPr>
            <a:spLocks noGrp="1"/>
          </p:cNvSpPr>
          <p:nvPr>
            <p:ph type="body" sz="quarter" idx="120" hasCustomPrompt="1"/>
          </p:nvPr>
        </p:nvSpPr>
        <p:spPr>
          <a:xfrm>
            <a:off x="2925875"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4" name="Textplatzhalter 69">
            <a:extLst>
              <a:ext uri="{FF2B5EF4-FFF2-40B4-BE49-F238E27FC236}">
                <a16:creationId xmlns:a16="http://schemas.microsoft.com/office/drawing/2014/main" id="{B6B0BA31-BAA9-6350-927E-A415D74CCCD7}"/>
              </a:ext>
            </a:extLst>
          </p:cNvPr>
          <p:cNvSpPr>
            <a:spLocks noGrp="1"/>
          </p:cNvSpPr>
          <p:nvPr>
            <p:ph type="body" sz="quarter" idx="121" hasCustomPrompt="1"/>
          </p:nvPr>
        </p:nvSpPr>
        <p:spPr>
          <a:xfrm>
            <a:off x="372000"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5" name="Textplatzhalter 69">
            <a:extLst>
              <a:ext uri="{FF2B5EF4-FFF2-40B4-BE49-F238E27FC236}">
                <a16:creationId xmlns:a16="http://schemas.microsoft.com/office/drawing/2014/main" id="{14533FA8-1C64-4FD3-DBA5-44F5C8AF734C}"/>
              </a:ext>
            </a:extLst>
          </p:cNvPr>
          <p:cNvSpPr>
            <a:spLocks noGrp="1"/>
          </p:cNvSpPr>
          <p:nvPr>
            <p:ph type="body" sz="quarter" idx="122" hasCustomPrompt="1"/>
          </p:nvPr>
        </p:nvSpPr>
        <p:spPr>
          <a:xfrm>
            <a:off x="1001988"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6" name="Textplatzhalter 69">
            <a:extLst>
              <a:ext uri="{FF2B5EF4-FFF2-40B4-BE49-F238E27FC236}">
                <a16:creationId xmlns:a16="http://schemas.microsoft.com/office/drawing/2014/main" id="{1310CD9E-F5F3-B0FF-9F2F-0D33C9E564B4}"/>
              </a:ext>
            </a:extLst>
          </p:cNvPr>
          <p:cNvSpPr>
            <a:spLocks noGrp="1"/>
          </p:cNvSpPr>
          <p:nvPr>
            <p:ph type="body" sz="quarter" idx="123" hasCustomPrompt="1"/>
          </p:nvPr>
        </p:nvSpPr>
        <p:spPr>
          <a:xfrm>
            <a:off x="1647424"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7" name="Textplatzhalter 69">
            <a:extLst>
              <a:ext uri="{FF2B5EF4-FFF2-40B4-BE49-F238E27FC236}">
                <a16:creationId xmlns:a16="http://schemas.microsoft.com/office/drawing/2014/main" id="{B8A29CAD-CCD7-8301-C4E8-D748F6394330}"/>
              </a:ext>
            </a:extLst>
          </p:cNvPr>
          <p:cNvSpPr>
            <a:spLocks noGrp="1"/>
          </p:cNvSpPr>
          <p:nvPr>
            <p:ph type="body" sz="quarter" idx="124" hasCustomPrompt="1"/>
          </p:nvPr>
        </p:nvSpPr>
        <p:spPr>
          <a:xfrm>
            <a:off x="2286649"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8" name="Textplatzhalter 69">
            <a:extLst>
              <a:ext uri="{FF2B5EF4-FFF2-40B4-BE49-F238E27FC236}">
                <a16:creationId xmlns:a16="http://schemas.microsoft.com/office/drawing/2014/main" id="{5A70F44F-CC35-38E9-BB08-295D9ABE22C4}"/>
              </a:ext>
            </a:extLst>
          </p:cNvPr>
          <p:cNvSpPr>
            <a:spLocks noGrp="1"/>
          </p:cNvSpPr>
          <p:nvPr>
            <p:ph type="body" sz="quarter" idx="125" hasCustomPrompt="1"/>
          </p:nvPr>
        </p:nvSpPr>
        <p:spPr>
          <a:xfrm>
            <a:off x="2925875"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9" name="Textplatzhalter 69">
            <a:extLst>
              <a:ext uri="{FF2B5EF4-FFF2-40B4-BE49-F238E27FC236}">
                <a16:creationId xmlns:a16="http://schemas.microsoft.com/office/drawing/2014/main" id="{4145B82A-B2EE-0F7D-AE6D-02F77825C603}"/>
              </a:ext>
            </a:extLst>
          </p:cNvPr>
          <p:cNvSpPr>
            <a:spLocks noGrp="1"/>
          </p:cNvSpPr>
          <p:nvPr>
            <p:ph type="body" sz="quarter" idx="126" hasCustomPrompt="1"/>
          </p:nvPr>
        </p:nvSpPr>
        <p:spPr>
          <a:xfrm>
            <a:off x="372000"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0" name="Textplatzhalter 69">
            <a:extLst>
              <a:ext uri="{FF2B5EF4-FFF2-40B4-BE49-F238E27FC236}">
                <a16:creationId xmlns:a16="http://schemas.microsoft.com/office/drawing/2014/main" id="{55B147D2-C80A-55C7-5AE6-E5B756E63EF1}"/>
              </a:ext>
            </a:extLst>
          </p:cNvPr>
          <p:cNvSpPr>
            <a:spLocks noGrp="1"/>
          </p:cNvSpPr>
          <p:nvPr>
            <p:ph type="body" sz="quarter" idx="127" hasCustomPrompt="1"/>
          </p:nvPr>
        </p:nvSpPr>
        <p:spPr>
          <a:xfrm>
            <a:off x="1001988"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1" name="Textplatzhalter 69">
            <a:extLst>
              <a:ext uri="{FF2B5EF4-FFF2-40B4-BE49-F238E27FC236}">
                <a16:creationId xmlns:a16="http://schemas.microsoft.com/office/drawing/2014/main" id="{75EEF93A-A994-6CFB-3343-39C1C492F64C}"/>
              </a:ext>
            </a:extLst>
          </p:cNvPr>
          <p:cNvSpPr>
            <a:spLocks noGrp="1"/>
          </p:cNvSpPr>
          <p:nvPr>
            <p:ph type="body" sz="quarter" idx="128" hasCustomPrompt="1"/>
          </p:nvPr>
        </p:nvSpPr>
        <p:spPr>
          <a:xfrm>
            <a:off x="1647424"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2" name="Textplatzhalter 69">
            <a:extLst>
              <a:ext uri="{FF2B5EF4-FFF2-40B4-BE49-F238E27FC236}">
                <a16:creationId xmlns:a16="http://schemas.microsoft.com/office/drawing/2014/main" id="{35864E69-3C3E-994B-8260-EF1D43C491B4}"/>
              </a:ext>
            </a:extLst>
          </p:cNvPr>
          <p:cNvSpPr>
            <a:spLocks noGrp="1"/>
          </p:cNvSpPr>
          <p:nvPr>
            <p:ph type="body" sz="quarter" idx="129" hasCustomPrompt="1"/>
          </p:nvPr>
        </p:nvSpPr>
        <p:spPr>
          <a:xfrm>
            <a:off x="2286649"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3" name="Textplatzhalter 69">
            <a:extLst>
              <a:ext uri="{FF2B5EF4-FFF2-40B4-BE49-F238E27FC236}">
                <a16:creationId xmlns:a16="http://schemas.microsoft.com/office/drawing/2014/main" id="{36586B6E-13E1-F14B-D660-C45F57E257BC}"/>
              </a:ext>
            </a:extLst>
          </p:cNvPr>
          <p:cNvSpPr>
            <a:spLocks noGrp="1"/>
          </p:cNvSpPr>
          <p:nvPr>
            <p:ph type="body" sz="quarter" idx="130" hasCustomPrompt="1"/>
          </p:nvPr>
        </p:nvSpPr>
        <p:spPr>
          <a:xfrm>
            <a:off x="2925875"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4" name="Textplatzhalter 69">
            <a:extLst>
              <a:ext uri="{FF2B5EF4-FFF2-40B4-BE49-F238E27FC236}">
                <a16:creationId xmlns:a16="http://schemas.microsoft.com/office/drawing/2014/main" id="{425F647A-3169-D4D7-7378-AE9E500288C5}"/>
              </a:ext>
            </a:extLst>
          </p:cNvPr>
          <p:cNvSpPr>
            <a:spLocks noGrp="1"/>
          </p:cNvSpPr>
          <p:nvPr>
            <p:ph type="body" sz="quarter" idx="131" hasCustomPrompt="1"/>
          </p:nvPr>
        </p:nvSpPr>
        <p:spPr>
          <a:xfrm>
            <a:off x="372000"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5" name="Textplatzhalter 69">
            <a:extLst>
              <a:ext uri="{FF2B5EF4-FFF2-40B4-BE49-F238E27FC236}">
                <a16:creationId xmlns:a16="http://schemas.microsoft.com/office/drawing/2014/main" id="{BE837A23-31B0-11BF-D2AD-CCE3588A3F37}"/>
              </a:ext>
            </a:extLst>
          </p:cNvPr>
          <p:cNvSpPr>
            <a:spLocks noGrp="1"/>
          </p:cNvSpPr>
          <p:nvPr>
            <p:ph type="body" sz="quarter" idx="132" hasCustomPrompt="1"/>
          </p:nvPr>
        </p:nvSpPr>
        <p:spPr>
          <a:xfrm>
            <a:off x="1001988"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6" name="Textplatzhalter 69">
            <a:extLst>
              <a:ext uri="{FF2B5EF4-FFF2-40B4-BE49-F238E27FC236}">
                <a16:creationId xmlns:a16="http://schemas.microsoft.com/office/drawing/2014/main" id="{AC7B9784-E712-BFD5-D673-46C312FCE2BA}"/>
              </a:ext>
            </a:extLst>
          </p:cNvPr>
          <p:cNvSpPr>
            <a:spLocks noGrp="1"/>
          </p:cNvSpPr>
          <p:nvPr>
            <p:ph type="body" sz="quarter" idx="133" hasCustomPrompt="1"/>
          </p:nvPr>
        </p:nvSpPr>
        <p:spPr>
          <a:xfrm>
            <a:off x="1647424"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7" name="Textplatzhalter 69">
            <a:extLst>
              <a:ext uri="{FF2B5EF4-FFF2-40B4-BE49-F238E27FC236}">
                <a16:creationId xmlns:a16="http://schemas.microsoft.com/office/drawing/2014/main" id="{5841847F-52FD-48E7-FA20-AB4357B10CD7}"/>
              </a:ext>
            </a:extLst>
          </p:cNvPr>
          <p:cNvSpPr>
            <a:spLocks noGrp="1"/>
          </p:cNvSpPr>
          <p:nvPr>
            <p:ph type="body" sz="quarter" idx="134" hasCustomPrompt="1"/>
          </p:nvPr>
        </p:nvSpPr>
        <p:spPr>
          <a:xfrm>
            <a:off x="2286649"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8" name="Textplatzhalter 69">
            <a:extLst>
              <a:ext uri="{FF2B5EF4-FFF2-40B4-BE49-F238E27FC236}">
                <a16:creationId xmlns:a16="http://schemas.microsoft.com/office/drawing/2014/main" id="{E20787B8-7997-6CD4-3675-36C817C6C5E6}"/>
              </a:ext>
            </a:extLst>
          </p:cNvPr>
          <p:cNvSpPr>
            <a:spLocks noGrp="1"/>
          </p:cNvSpPr>
          <p:nvPr>
            <p:ph type="body" sz="quarter" idx="135" hasCustomPrompt="1"/>
          </p:nvPr>
        </p:nvSpPr>
        <p:spPr>
          <a:xfrm>
            <a:off x="2925875"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9" name="Rectangle 8">
            <a:extLst>
              <a:ext uri="{FF2B5EF4-FFF2-40B4-BE49-F238E27FC236}">
                <a16:creationId xmlns:a16="http://schemas.microsoft.com/office/drawing/2014/main" id="{7E68A9B5-873A-4FFD-D895-92429A2F1D27}"/>
              </a:ext>
            </a:extLst>
          </p:cNvPr>
          <p:cNvSpPr>
            <a:spLocks/>
          </p:cNvSpPr>
          <p:nvPr userDrawn="1"/>
        </p:nvSpPr>
        <p:spPr>
          <a:xfrm rot="5400000">
            <a:off x="250825" y="3306648"/>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00" name="Abgerundetes Rechteck 299">
            <a:extLst>
              <a:ext uri="{FF2B5EF4-FFF2-40B4-BE49-F238E27FC236}">
                <a16:creationId xmlns:a16="http://schemas.microsoft.com/office/drawing/2014/main" id="{6F15D3CA-CFA4-73F7-2BC7-69C2F2F074B0}"/>
              </a:ext>
            </a:extLst>
          </p:cNvPr>
          <p:cNvSpPr/>
          <p:nvPr userDrawn="1"/>
        </p:nvSpPr>
        <p:spPr>
          <a:xfrm>
            <a:off x="330571"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Abgerundetes Rechteck 300">
            <a:extLst>
              <a:ext uri="{FF2B5EF4-FFF2-40B4-BE49-F238E27FC236}">
                <a16:creationId xmlns:a16="http://schemas.microsoft.com/office/drawing/2014/main" id="{1E9193C7-AB13-5222-423B-DBB0C935530C}"/>
              </a:ext>
            </a:extLst>
          </p:cNvPr>
          <p:cNvSpPr/>
          <p:nvPr userDrawn="1"/>
        </p:nvSpPr>
        <p:spPr>
          <a:xfrm>
            <a:off x="330571"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Abgerundetes Rechteck 301">
            <a:extLst>
              <a:ext uri="{FF2B5EF4-FFF2-40B4-BE49-F238E27FC236}">
                <a16:creationId xmlns:a16="http://schemas.microsoft.com/office/drawing/2014/main" id="{4C360EA9-B35C-B8FB-469B-A2A71560F728}"/>
              </a:ext>
            </a:extLst>
          </p:cNvPr>
          <p:cNvSpPr/>
          <p:nvPr userDrawn="1"/>
        </p:nvSpPr>
        <p:spPr>
          <a:xfrm>
            <a:off x="330571"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Abgerundetes Rechteck 302">
            <a:extLst>
              <a:ext uri="{FF2B5EF4-FFF2-40B4-BE49-F238E27FC236}">
                <a16:creationId xmlns:a16="http://schemas.microsoft.com/office/drawing/2014/main" id="{F1F5375D-E627-5F54-8219-782EA714545E}"/>
              </a:ext>
            </a:extLst>
          </p:cNvPr>
          <p:cNvSpPr/>
          <p:nvPr userDrawn="1"/>
        </p:nvSpPr>
        <p:spPr>
          <a:xfrm>
            <a:off x="330571"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Abgerundetes Rechteck 303">
            <a:extLst>
              <a:ext uri="{FF2B5EF4-FFF2-40B4-BE49-F238E27FC236}">
                <a16:creationId xmlns:a16="http://schemas.microsoft.com/office/drawing/2014/main" id="{E6D92D21-DAAD-BD83-8738-1712926B6345}"/>
              </a:ext>
            </a:extLst>
          </p:cNvPr>
          <p:cNvSpPr/>
          <p:nvPr userDrawn="1"/>
        </p:nvSpPr>
        <p:spPr>
          <a:xfrm>
            <a:off x="330571"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Abgerundetes Rechteck 304">
            <a:extLst>
              <a:ext uri="{FF2B5EF4-FFF2-40B4-BE49-F238E27FC236}">
                <a16:creationId xmlns:a16="http://schemas.microsoft.com/office/drawing/2014/main" id="{E3C58BE6-D8C1-BF44-3016-CAC1D8D9604A}"/>
              </a:ext>
            </a:extLst>
          </p:cNvPr>
          <p:cNvSpPr/>
          <p:nvPr userDrawn="1"/>
        </p:nvSpPr>
        <p:spPr>
          <a:xfrm>
            <a:off x="2884446"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Abgerundetes Rechteck 305">
            <a:extLst>
              <a:ext uri="{FF2B5EF4-FFF2-40B4-BE49-F238E27FC236}">
                <a16:creationId xmlns:a16="http://schemas.microsoft.com/office/drawing/2014/main" id="{7477B111-8922-9814-C33E-B0A5C4411EA4}"/>
              </a:ext>
            </a:extLst>
          </p:cNvPr>
          <p:cNvSpPr/>
          <p:nvPr userDrawn="1"/>
        </p:nvSpPr>
        <p:spPr>
          <a:xfrm>
            <a:off x="2884446"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Abgerundetes Rechteck 306">
            <a:extLst>
              <a:ext uri="{FF2B5EF4-FFF2-40B4-BE49-F238E27FC236}">
                <a16:creationId xmlns:a16="http://schemas.microsoft.com/office/drawing/2014/main" id="{17CA3C21-CD8C-14F1-7A5C-235925346251}"/>
              </a:ext>
            </a:extLst>
          </p:cNvPr>
          <p:cNvSpPr/>
          <p:nvPr userDrawn="1"/>
        </p:nvSpPr>
        <p:spPr>
          <a:xfrm>
            <a:off x="2884446"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Abgerundetes Rechteck 307">
            <a:extLst>
              <a:ext uri="{FF2B5EF4-FFF2-40B4-BE49-F238E27FC236}">
                <a16:creationId xmlns:a16="http://schemas.microsoft.com/office/drawing/2014/main" id="{920BA96B-DF75-520B-F6EF-B171C41F71BB}"/>
              </a:ext>
            </a:extLst>
          </p:cNvPr>
          <p:cNvSpPr/>
          <p:nvPr userDrawn="1"/>
        </p:nvSpPr>
        <p:spPr>
          <a:xfrm>
            <a:off x="2884446"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Abgerundetes Rechteck 308">
            <a:extLst>
              <a:ext uri="{FF2B5EF4-FFF2-40B4-BE49-F238E27FC236}">
                <a16:creationId xmlns:a16="http://schemas.microsoft.com/office/drawing/2014/main" id="{3C6F3F06-CBAB-C928-2C95-DB4BCF8F80AE}"/>
              </a:ext>
            </a:extLst>
          </p:cNvPr>
          <p:cNvSpPr/>
          <p:nvPr userDrawn="1"/>
        </p:nvSpPr>
        <p:spPr>
          <a:xfrm>
            <a:off x="2884446"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Abgerundetes Rechteck 309">
            <a:extLst>
              <a:ext uri="{FF2B5EF4-FFF2-40B4-BE49-F238E27FC236}">
                <a16:creationId xmlns:a16="http://schemas.microsoft.com/office/drawing/2014/main" id="{C5723A81-658E-AC0D-B2E4-2AC31BAA49E6}"/>
              </a:ext>
            </a:extLst>
          </p:cNvPr>
          <p:cNvSpPr/>
          <p:nvPr userDrawn="1"/>
        </p:nvSpPr>
        <p:spPr>
          <a:xfrm>
            <a:off x="1605995"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Abgerundetes Rechteck 310">
            <a:extLst>
              <a:ext uri="{FF2B5EF4-FFF2-40B4-BE49-F238E27FC236}">
                <a16:creationId xmlns:a16="http://schemas.microsoft.com/office/drawing/2014/main" id="{782FF657-5F00-CF83-D497-3284E360C3E2}"/>
              </a:ext>
            </a:extLst>
          </p:cNvPr>
          <p:cNvSpPr/>
          <p:nvPr userDrawn="1"/>
        </p:nvSpPr>
        <p:spPr>
          <a:xfrm>
            <a:off x="1605995"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Abgerundetes Rechteck 311">
            <a:extLst>
              <a:ext uri="{FF2B5EF4-FFF2-40B4-BE49-F238E27FC236}">
                <a16:creationId xmlns:a16="http://schemas.microsoft.com/office/drawing/2014/main" id="{A6F9860F-95E1-E6A3-E9C2-580D8B649CDD}"/>
              </a:ext>
            </a:extLst>
          </p:cNvPr>
          <p:cNvSpPr/>
          <p:nvPr userDrawn="1"/>
        </p:nvSpPr>
        <p:spPr>
          <a:xfrm>
            <a:off x="1605995"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Abgerundetes Rechteck 312">
            <a:extLst>
              <a:ext uri="{FF2B5EF4-FFF2-40B4-BE49-F238E27FC236}">
                <a16:creationId xmlns:a16="http://schemas.microsoft.com/office/drawing/2014/main" id="{2B42555F-7DC2-CE4A-EB7E-57BDD4BD7CBE}"/>
              </a:ext>
            </a:extLst>
          </p:cNvPr>
          <p:cNvSpPr/>
          <p:nvPr userDrawn="1"/>
        </p:nvSpPr>
        <p:spPr>
          <a:xfrm>
            <a:off x="1605995"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Abgerundetes Rechteck 313">
            <a:extLst>
              <a:ext uri="{FF2B5EF4-FFF2-40B4-BE49-F238E27FC236}">
                <a16:creationId xmlns:a16="http://schemas.microsoft.com/office/drawing/2014/main" id="{B3C8EB1E-8AD6-2A30-B7C2-59AD6E50E3BF}"/>
              </a:ext>
            </a:extLst>
          </p:cNvPr>
          <p:cNvSpPr/>
          <p:nvPr userDrawn="1"/>
        </p:nvSpPr>
        <p:spPr>
          <a:xfrm>
            <a:off x="1605995"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Abgerundetes Rechteck 314">
            <a:extLst>
              <a:ext uri="{FF2B5EF4-FFF2-40B4-BE49-F238E27FC236}">
                <a16:creationId xmlns:a16="http://schemas.microsoft.com/office/drawing/2014/main" id="{24345949-5281-C30E-1B95-349D9768D581}"/>
              </a:ext>
            </a:extLst>
          </p:cNvPr>
          <p:cNvSpPr/>
          <p:nvPr userDrawn="1"/>
        </p:nvSpPr>
        <p:spPr>
          <a:xfrm>
            <a:off x="96677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Abgerundetes Rechteck 315">
            <a:extLst>
              <a:ext uri="{FF2B5EF4-FFF2-40B4-BE49-F238E27FC236}">
                <a16:creationId xmlns:a16="http://schemas.microsoft.com/office/drawing/2014/main" id="{94A25F78-D0BF-ECE9-F7DA-33089A473A30}"/>
              </a:ext>
            </a:extLst>
          </p:cNvPr>
          <p:cNvSpPr/>
          <p:nvPr userDrawn="1"/>
        </p:nvSpPr>
        <p:spPr>
          <a:xfrm>
            <a:off x="96677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Abgerundetes Rechteck 316">
            <a:extLst>
              <a:ext uri="{FF2B5EF4-FFF2-40B4-BE49-F238E27FC236}">
                <a16:creationId xmlns:a16="http://schemas.microsoft.com/office/drawing/2014/main" id="{201A036E-6083-96D3-4478-67C8525B9710}"/>
              </a:ext>
            </a:extLst>
          </p:cNvPr>
          <p:cNvSpPr/>
          <p:nvPr userDrawn="1"/>
        </p:nvSpPr>
        <p:spPr>
          <a:xfrm>
            <a:off x="96677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Abgerundetes Rechteck 317">
            <a:extLst>
              <a:ext uri="{FF2B5EF4-FFF2-40B4-BE49-F238E27FC236}">
                <a16:creationId xmlns:a16="http://schemas.microsoft.com/office/drawing/2014/main" id="{B19D7CDC-5334-C1E4-02BC-26A725B1A1F2}"/>
              </a:ext>
            </a:extLst>
          </p:cNvPr>
          <p:cNvSpPr/>
          <p:nvPr userDrawn="1"/>
        </p:nvSpPr>
        <p:spPr>
          <a:xfrm>
            <a:off x="96677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Abgerundetes Rechteck 318">
            <a:extLst>
              <a:ext uri="{FF2B5EF4-FFF2-40B4-BE49-F238E27FC236}">
                <a16:creationId xmlns:a16="http://schemas.microsoft.com/office/drawing/2014/main" id="{669159D9-785E-F8D1-6C1B-BC1CF8D95B1B}"/>
              </a:ext>
            </a:extLst>
          </p:cNvPr>
          <p:cNvSpPr/>
          <p:nvPr userDrawn="1"/>
        </p:nvSpPr>
        <p:spPr>
          <a:xfrm>
            <a:off x="96677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Abgerundetes Rechteck 319">
            <a:extLst>
              <a:ext uri="{FF2B5EF4-FFF2-40B4-BE49-F238E27FC236}">
                <a16:creationId xmlns:a16="http://schemas.microsoft.com/office/drawing/2014/main" id="{60C7ECDD-63FF-7D8D-8CDF-A218A2DC1C7B}"/>
              </a:ext>
            </a:extLst>
          </p:cNvPr>
          <p:cNvSpPr/>
          <p:nvPr userDrawn="1"/>
        </p:nvSpPr>
        <p:spPr>
          <a:xfrm>
            <a:off x="224522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Abgerundetes Rechteck 320">
            <a:extLst>
              <a:ext uri="{FF2B5EF4-FFF2-40B4-BE49-F238E27FC236}">
                <a16:creationId xmlns:a16="http://schemas.microsoft.com/office/drawing/2014/main" id="{7AC06003-83D4-67FA-B4C5-893711B289E7}"/>
              </a:ext>
            </a:extLst>
          </p:cNvPr>
          <p:cNvSpPr/>
          <p:nvPr userDrawn="1"/>
        </p:nvSpPr>
        <p:spPr>
          <a:xfrm>
            <a:off x="224522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Abgerundetes Rechteck 321">
            <a:extLst>
              <a:ext uri="{FF2B5EF4-FFF2-40B4-BE49-F238E27FC236}">
                <a16:creationId xmlns:a16="http://schemas.microsoft.com/office/drawing/2014/main" id="{3660468B-81D3-C250-527A-38ADFC7D8926}"/>
              </a:ext>
            </a:extLst>
          </p:cNvPr>
          <p:cNvSpPr/>
          <p:nvPr userDrawn="1"/>
        </p:nvSpPr>
        <p:spPr>
          <a:xfrm>
            <a:off x="224522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Abgerundetes Rechteck 322">
            <a:extLst>
              <a:ext uri="{FF2B5EF4-FFF2-40B4-BE49-F238E27FC236}">
                <a16:creationId xmlns:a16="http://schemas.microsoft.com/office/drawing/2014/main" id="{DE233F92-DA39-127F-F3BD-16315CDE6A13}"/>
              </a:ext>
            </a:extLst>
          </p:cNvPr>
          <p:cNvSpPr/>
          <p:nvPr userDrawn="1"/>
        </p:nvSpPr>
        <p:spPr>
          <a:xfrm>
            <a:off x="224522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Abgerundetes Rechteck 323">
            <a:extLst>
              <a:ext uri="{FF2B5EF4-FFF2-40B4-BE49-F238E27FC236}">
                <a16:creationId xmlns:a16="http://schemas.microsoft.com/office/drawing/2014/main" id="{0A410683-78EA-64D9-CEFA-CAF0BDD11095}"/>
              </a:ext>
            </a:extLst>
          </p:cNvPr>
          <p:cNvSpPr/>
          <p:nvPr userDrawn="1"/>
        </p:nvSpPr>
        <p:spPr>
          <a:xfrm>
            <a:off x="224522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Textplatzhalter 69">
            <a:extLst>
              <a:ext uri="{FF2B5EF4-FFF2-40B4-BE49-F238E27FC236}">
                <a16:creationId xmlns:a16="http://schemas.microsoft.com/office/drawing/2014/main" id="{615A8301-AC0D-D533-02EE-45BF487E32E8}"/>
              </a:ext>
            </a:extLst>
          </p:cNvPr>
          <p:cNvSpPr>
            <a:spLocks noGrp="1"/>
          </p:cNvSpPr>
          <p:nvPr>
            <p:ph type="body" sz="quarter" idx="136" hasCustomPrompt="1"/>
          </p:nvPr>
        </p:nvSpPr>
        <p:spPr>
          <a:xfrm>
            <a:off x="372001"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6" name="Textplatzhalter 69">
            <a:extLst>
              <a:ext uri="{FF2B5EF4-FFF2-40B4-BE49-F238E27FC236}">
                <a16:creationId xmlns:a16="http://schemas.microsoft.com/office/drawing/2014/main" id="{AE4C4ABC-C24E-67BC-2085-AFB57B107DBA}"/>
              </a:ext>
            </a:extLst>
          </p:cNvPr>
          <p:cNvSpPr>
            <a:spLocks noGrp="1"/>
          </p:cNvSpPr>
          <p:nvPr>
            <p:ph type="body" sz="quarter" idx="137" hasCustomPrompt="1"/>
          </p:nvPr>
        </p:nvSpPr>
        <p:spPr>
          <a:xfrm>
            <a:off x="1001989"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7" name="Textplatzhalter 69">
            <a:extLst>
              <a:ext uri="{FF2B5EF4-FFF2-40B4-BE49-F238E27FC236}">
                <a16:creationId xmlns:a16="http://schemas.microsoft.com/office/drawing/2014/main" id="{08278D4C-0F31-3998-34D7-3DC438F112F3}"/>
              </a:ext>
            </a:extLst>
          </p:cNvPr>
          <p:cNvSpPr>
            <a:spLocks noGrp="1"/>
          </p:cNvSpPr>
          <p:nvPr>
            <p:ph type="body" sz="quarter" idx="138" hasCustomPrompt="1"/>
          </p:nvPr>
        </p:nvSpPr>
        <p:spPr>
          <a:xfrm>
            <a:off x="1647425"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8" name="Textplatzhalter 69">
            <a:extLst>
              <a:ext uri="{FF2B5EF4-FFF2-40B4-BE49-F238E27FC236}">
                <a16:creationId xmlns:a16="http://schemas.microsoft.com/office/drawing/2014/main" id="{42EFC4E9-A45B-0135-9571-C1F2DD6EC4BD}"/>
              </a:ext>
            </a:extLst>
          </p:cNvPr>
          <p:cNvSpPr>
            <a:spLocks noGrp="1"/>
          </p:cNvSpPr>
          <p:nvPr>
            <p:ph type="body" sz="quarter" idx="139" hasCustomPrompt="1"/>
          </p:nvPr>
        </p:nvSpPr>
        <p:spPr>
          <a:xfrm>
            <a:off x="2286650"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9" name="Textplatzhalter 69">
            <a:extLst>
              <a:ext uri="{FF2B5EF4-FFF2-40B4-BE49-F238E27FC236}">
                <a16:creationId xmlns:a16="http://schemas.microsoft.com/office/drawing/2014/main" id="{A4FA9C81-5875-E3A5-29D5-FF6D6EF70CC2}"/>
              </a:ext>
            </a:extLst>
          </p:cNvPr>
          <p:cNvSpPr>
            <a:spLocks noGrp="1"/>
          </p:cNvSpPr>
          <p:nvPr>
            <p:ph type="body" sz="quarter" idx="140" hasCustomPrompt="1"/>
          </p:nvPr>
        </p:nvSpPr>
        <p:spPr>
          <a:xfrm>
            <a:off x="2925876"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0" name="Textplatzhalter 69">
            <a:extLst>
              <a:ext uri="{FF2B5EF4-FFF2-40B4-BE49-F238E27FC236}">
                <a16:creationId xmlns:a16="http://schemas.microsoft.com/office/drawing/2014/main" id="{76AF278B-25A7-9035-B8C6-1E05AF33871F}"/>
              </a:ext>
            </a:extLst>
          </p:cNvPr>
          <p:cNvSpPr>
            <a:spLocks noGrp="1"/>
          </p:cNvSpPr>
          <p:nvPr>
            <p:ph type="body" sz="quarter" idx="141" hasCustomPrompt="1"/>
          </p:nvPr>
        </p:nvSpPr>
        <p:spPr>
          <a:xfrm>
            <a:off x="372001"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1" name="Textplatzhalter 69">
            <a:extLst>
              <a:ext uri="{FF2B5EF4-FFF2-40B4-BE49-F238E27FC236}">
                <a16:creationId xmlns:a16="http://schemas.microsoft.com/office/drawing/2014/main" id="{A48E2512-61E7-48CE-08C0-78EBF76F4442}"/>
              </a:ext>
            </a:extLst>
          </p:cNvPr>
          <p:cNvSpPr>
            <a:spLocks noGrp="1"/>
          </p:cNvSpPr>
          <p:nvPr>
            <p:ph type="body" sz="quarter" idx="142" hasCustomPrompt="1"/>
          </p:nvPr>
        </p:nvSpPr>
        <p:spPr>
          <a:xfrm>
            <a:off x="1001989"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2" name="Textplatzhalter 69">
            <a:extLst>
              <a:ext uri="{FF2B5EF4-FFF2-40B4-BE49-F238E27FC236}">
                <a16:creationId xmlns:a16="http://schemas.microsoft.com/office/drawing/2014/main" id="{BC0E6EA1-7325-A84B-EC64-0983DB33EC41}"/>
              </a:ext>
            </a:extLst>
          </p:cNvPr>
          <p:cNvSpPr>
            <a:spLocks noGrp="1"/>
          </p:cNvSpPr>
          <p:nvPr>
            <p:ph type="body" sz="quarter" idx="143" hasCustomPrompt="1"/>
          </p:nvPr>
        </p:nvSpPr>
        <p:spPr>
          <a:xfrm>
            <a:off x="1647425"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3" name="Textplatzhalter 69">
            <a:extLst>
              <a:ext uri="{FF2B5EF4-FFF2-40B4-BE49-F238E27FC236}">
                <a16:creationId xmlns:a16="http://schemas.microsoft.com/office/drawing/2014/main" id="{05480331-ACEC-272C-7899-9D3B441811C1}"/>
              </a:ext>
            </a:extLst>
          </p:cNvPr>
          <p:cNvSpPr>
            <a:spLocks noGrp="1"/>
          </p:cNvSpPr>
          <p:nvPr>
            <p:ph type="body" sz="quarter" idx="144" hasCustomPrompt="1"/>
          </p:nvPr>
        </p:nvSpPr>
        <p:spPr>
          <a:xfrm>
            <a:off x="2286650"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4" name="Textplatzhalter 69">
            <a:extLst>
              <a:ext uri="{FF2B5EF4-FFF2-40B4-BE49-F238E27FC236}">
                <a16:creationId xmlns:a16="http://schemas.microsoft.com/office/drawing/2014/main" id="{124DBC79-13A4-964B-6897-C8659E29D456}"/>
              </a:ext>
            </a:extLst>
          </p:cNvPr>
          <p:cNvSpPr>
            <a:spLocks noGrp="1"/>
          </p:cNvSpPr>
          <p:nvPr>
            <p:ph type="body" sz="quarter" idx="145" hasCustomPrompt="1"/>
          </p:nvPr>
        </p:nvSpPr>
        <p:spPr>
          <a:xfrm>
            <a:off x="2925876"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5" name="Textplatzhalter 69">
            <a:extLst>
              <a:ext uri="{FF2B5EF4-FFF2-40B4-BE49-F238E27FC236}">
                <a16:creationId xmlns:a16="http://schemas.microsoft.com/office/drawing/2014/main" id="{FF85B7F1-3D3E-D6A9-600F-BDF2238191CE}"/>
              </a:ext>
            </a:extLst>
          </p:cNvPr>
          <p:cNvSpPr>
            <a:spLocks noGrp="1"/>
          </p:cNvSpPr>
          <p:nvPr>
            <p:ph type="body" sz="quarter" idx="146" hasCustomPrompt="1"/>
          </p:nvPr>
        </p:nvSpPr>
        <p:spPr>
          <a:xfrm>
            <a:off x="372001"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6" name="Textplatzhalter 69">
            <a:extLst>
              <a:ext uri="{FF2B5EF4-FFF2-40B4-BE49-F238E27FC236}">
                <a16:creationId xmlns:a16="http://schemas.microsoft.com/office/drawing/2014/main" id="{708D42E4-CFD0-02AD-2B8A-5F7E4173009A}"/>
              </a:ext>
            </a:extLst>
          </p:cNvPr>
          <p:cNvSpPr>
            <a:spLocks noGrp="1"/>
          </p:cNvSpPr>
          <p:nvPr>
            <p:ph type="body" sz="quarter" idx="147" hasCustomPrompt="1"/>
          </p:nvPr>
        </p:nvSpPr>
        <p:spPr>
          <a:xfrm>
            <a:off x="1001989"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7" name="Textplatzhalter 69">
            <a:extLst>
              <a:ext uri="{FF2B5EF4-FFF2-40B4-BE49-F238E27FC236}">
                <a16:creationId xmlns:a16="http://schemas.microsoft.com/office/drawing/2014/main" id="{F1621E96-5D01-D289-9C96-95FEA9C96989}"/>
              </a:ext>
            </a:extLst>
          </p:cNvPr>
          <p:cNvSpPr>
            <a:spLocks noGrp="1"/>
          </p:cNvSpPr>
          <p:nvPr>
            <p:ph type="body" sz="quarter" idx="148" hasCustomPrompt="1"/>
          </p:nvPr>
        </p:nvSpPr>
        <p:spPr>
          <a:xfrm>
            <a:off x="1647425"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8" name="Textplatzhalter 69">
            <a:extLst>
              <a:ext uri="{FF2B5EF4-FFF2-40B4-BE49-F238E27FC236}">
                <a16:creationId xmlns:a16="http://schemas.microsoft.com/office/drawing/2014/main" id="{97040F55-940F-A6AB-5AF4-EEA25D7112AA}"/>
              </a:ext>
            </a:extLst>
          </p:cNvPr>
          <p:cNvSpPr>
            <a:spLocks noGrp="1"/>
          </p:cNvSpPr>
          <p:nvPr>
            <p:ph type="body" sz="quarter" idx="149" hasCustomPrompt="1"/>
          </p:nvPr>
        </p:nvSpPr>
        <p:spPr>
          <a:xfrm>
            <a:off x="2286650"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9" name="Textplatzhalter 69">
            <a:extLst>
              <a:ext uri="{FF2B5EF4-FFF2-40B4-BE49-F238E27FC236}">
                <a16:creationId xmlns:a16="http://schemas.microsoft.com/office/drawing/2014/main" id="{9EC7040C-3F89-6CBF-FD75-76B51E227DEB}"/>
              </a:ext>
            </a:extLst>
          </p:cNvPr>
          <p:cNvSpPr>
            <a:spLocks noGrp="1"/>
          </p:cNvSpPr>
          <p:nvPr>
            <p:ph type="body" sz="quarter" idx="150" hasCustomPrompt="1"/>
          </p:nvPr>
        </p:nvSpPr>
        <p:spPr>
          <a:xfrm>
            <a:off x="2925876"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0" name="Textplatzhalter 69">
            <a:extLst>
              <a:ext uri="{FF2B5EF4-FFF2-40B4-BE49-F238E27FC236}">
                <a16:creationId xmlns:a16="http://schemas.microsoft.com/office/drawing/2014/main" id="{EC85D546-B424-88B9-9CAD-93CBC6D414FB}"/>
              </a:ext>
            </a:extLst>
          </p:cNvPr>
          <p:cNvSpPr>
            <a:spLocks noGrp="1"/>
          </p:cNvSpPr>
          <p:nvPr>
            <p:ph type="body" sz="quarter" idx="151" hasCustomPrompt="1"/>
          </p:nvPr>
        </p:nvSpPr>
        <p:spPr>
          <a:xfrm>
            <a:off x="372001"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1" name="Textplatzhalter 69">
            <a:extLst>
              <a:ext uri="{FF2B5EF4-FFF2-40B4-BE49-F238E27FC236}">
                <a16:creationId xmlns:a16="http://schemas.microsoft.com/office/drawing/2014/main" id="{5F28EC8F-F5E2-05B2-4880-7AECA29007F0}"/>
              </a:ext>
            </a:extLst>
          </p:cNvPr>
          <p:cNvSpPr>
            <a:spLocks noGrp="1"/>
          </p:cNvSpPr>
          <p:nvPr>
            <p:ph type="body" sz="quarter" idx="152" hasCustomPrompt="1"/>
          </p:nvPr>
        </p:nvSpPr>
        <p:spPr>
          <a:xfrm>
            <a:off x="1001989"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2" name="Textplatzhalter 69">
            <a:extLst>
              <a:ext uri="{FF2B5EF4-FFF2-40B4-BE49-F238E27FC236}">
                <a16:creationId xmlns:a16="http://schemas.microsoft.com/office/drawing/2014/main" id="{EB84C1F1-43ED-5E4D-53A2-03335552786A}"/>
              </a:ext>
            </a:extLst>
          </p:cNvPr>
          <p:cNvSpPr>
            <a:spLocks noGrp="1"/>
          </p:cNvSpPr>
          <p:nvPr>
            <p:ph type="body" sz="quarter" idx="153" hasCustomPrompt="1"/>
          </p:nvPr>
        </p:nvSpPr>
        <p:spPr>
          <a:xfrm>
            <a:off x="1647425"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3" name="Textplatzhalter 69">
            <a:extLst>
              <a:ext uri="{FF2B5EF4-FFF2-40B4-BE49-F238E27FC236}">
                <a16:creationId xmlns:a16="http://schemas.microsoft.com/office/drawing/2014/main" id="{77E85B76-61B9-27D6-E3D1-63EF57B1972D}"/>
              </a:ext>
            </a:extLst>
          </p:cNvPr>
          <p:cNvSpPr>
            <a:spLocks noGrp="1"/>
          </p:cNvSpPr>
          <p:nvPr>
            <p:ph type="body" sz="quarter" idx="154" hasCustomPrompt="1"/>
          </p:nvPr>
        </p:nvSpPr>
        <p:spPr>
          <a:xfrm>
            <a:off x="2286650"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4" name="Textplatzhalter 69">
            <a:extLst>
              <a:ext uri="{FF2B5EF4-FFF2-40B4-BE49-F238E27FC236}">
                <a16:creationId xmlns:a16="http://schemas.microsoft.com/office/drawing/2014/main" id="{C7A71215-6249-7614-887D-4FD52C6A902F}"/>
              </a:ext>
            </a:extLst>
          </p:cNvPr>
          <p:cNvSpPr>
            <a:spLocks noGrp="1"/>
          </p:cNvSpPr>
          <p:nvPr>
            <p:ph type="body" sz="quarter" idx="155" hasCustomPrompt="1"/>
          </p:nvPr>
        </p:nvSpPr>
        <p:spPr>
          <a:xfrm>
            <a:off x="2925876"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5" name="Textplatzhalter 69">
            <a:extLst>
              <a:ext uri="{FF2B5EF4-FFF2-40B4-BE49-F238E27FC236}">
                <a16:creationId xmlns:a16="http://schemas.microsoft.com/office/drawing/2014/main" id="{922E3B02-129E-FB26-D276-55920CE31BAB}"/>
              </a:ext>
            </a:extLst>
          </p:cNvPr>
          <p:cNvSpPr>
            <a:spLocks noGrp="1"/>
          </p:cNvSpPr>
          <p:nvPr>
            <p:ph type="body" sz="quarter" idx="156" hasCustomPrompt="1"/>
          </p:nvPr>
        </p:nvSpPr>
        <p:spPr>
          <a:xfrm>
            <a:off x="372001"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6" name="Textplatzhalter 69">
            <a:extLst>
              <a:ext uri="{FF2B5EF4-FFF2-40B4-BE49-F238E27FC236}">
                <a16:creationId xmlns:a16="http://schemas.microsoft.com/office/drawing/2014/main" id="{0D89EBB8-895A-88C8-CAE0-58D002A081F7}"/>
              </a:ext>
            </a:extLst>
          </p:cNvPr>
          <p:cNvSpPr>
            <a:spLocks noGrp="1"/>
          </p:cNvSpPr>
          <p:nvPr>
            <p:ph type="body" sz="quarter" idx="157" hasCustomPrompt="1"/>
          </p:nvPr>
        </p:nvSpPr>
        <p:spPr>
          <a:xfrm>
            <a:off x="1001989"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7" name="Textplatzhalter 69">
            <a:extLst>
              <a:ext uri="{FF2B5EF4-FFF2-40B4-BE49-F238E27FC236}">
                <a16:creationId xmlns:a16="http://schemas.microsoft.com/office/drawing/2014/main" id="{A7D86EC6-E889-B056-2C61-8F6655FA5FAE}"/>
              </a:ext>
            </a:extLst>
          </p:cNvPr>
          <p:cNvSpPr>
            <a:spLocks noGrp="1"/>
          </p:cNvSpPr>
          <p:nvPr>
            <p:ph type="body" sz="quarter" idx="158" hasCustomPrompt="1"/>
          </p:nvPr>
        </p:nvSpPr>
        <p:spPr>
          <a:xfrm>
            <a:off x="1647425"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8" name="Textplatzhalter 69">
            <a:extLst>
              <a:ext uri="{FF2B5EF4-FFF2-40B4-BE49-F238E27FC236}">
                <a16:creationId xmlns:a16="http://schemas.microsoft.com/office/drawing/2014/main" id="{91D43528-3F28-D8AB-02D4-BC47979369C4}"/>
              </a:ext>
            </a:extLst>
          </p:cNvPr>
          <p:cNvSpPr>
            <a:spLocks noGrp="1"/>
          </p:cNvSpPr>
          <p:nvPr>
            <p:ph type="body" sz="quarter" idx="159" hasCustomPrompt="1"/>
          </p:nvPr>
        </p:nvSpPr>
        <p:spPr>
          <a:xfrm>
            <a:off x="2286650"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9" name="Textplatzhalter 69">
            <a:extLst>
              <a:ext uri="{FF2B5EF4-FFF2-40B4-BE49-F238E27FC236}">
                <a16:creationId xmlns:a16="http://schemas.microsoft.com/office/drawing/2014/main" id="{E46A5D73-7312-A105-130A-B4DE598D98A1}"/>
              </a:ext>
            </a:extLst>
          </p:cNvPr>
          <p:cNvSpPr>
            <a:spLocks noGrp="1"/>
          </p:cNvSpPr>
          <p:nvPr>
            <p:ph type="body" sz="quarter" idx="160" hasCustomPrompt="1"/>
          </p:nvPr>
        </p:nvSpPr>
        <p:spPr>
          <a:xfrm>
            <a:off x="2925876"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Tree>
    <p:extLst>
      <p:ext uri="{BB962C8B-B14F-4D97-AF65-F5344CB8AC3E}">
        <p14:creationId xmlns:p14="http://schemas.microsoft.com/office/powerpoint/2010/main" val="5966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3403C86-B127-D355-87CC-C1AB9BA4B157}"/>
              </a:ext>
            </a:extLst>
          </p:cNvPr>
          <p:cNvSpPr txBox="1"/>
          <p:nvPr userDrawn="1"/>
        </p:nvSpPr>
        <p:spPr>
          <a:xfrm rot="5400000">
            <a:off x="-272190" y="4829601"/>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0079832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BALLSCHULFITNESS</a:t>
            </a:r>
          </a:p>
        </p:txBody>
      </p:sp>
      <p:graphicFrame>
        <p:nvGraphicFramePr>
          <p:cNvPr id="2" name="Tabelle 60">
            <a:extLst>
              <a:ext uri="{FF2B5EF4-FFF2-40B4-BE49-F238E27FC236}">
                <a16:creationId xmlns:a16="http://schemas.microsoft.com/office/drawing/2014/main" id="{6883CE96-181A-E893-3353-3920A1326DE4}"/>
              </a:ext>
            </a:extLst>
          </p:cNvPr>
          <p:cNvGraphicFramePr>
            <a:graphicFrameLocks noGrp="1"/>
          </p:cNvGraphicFramePr>
          <p:nvPr>
            <p:extLst>
              <p:ext uri="{D42A27DB-BD31-4B8C-83A1-F6EECF244321}">
                <p14:modId xmlns:p14="http://schemas.microsoft.com/office/powerpoint/2010/main" val="3048426259"/>
              </p:ext>
            </p:extLst>
          </p:nvPr>
        </p:nvGraphicFramePr>
        <p:xfrm>
          <a:off x="201439" y="1380569"/>
          <a:ext cx="6391385" cy="8228238"/>
        </p:xfrm>
        <a:graphic>
          <a:graphicData uri="http://schemas.openxmlformats.org/drawingml/2006/table">
            <a:tbl>
              <a:tblPr firstRow="1" bandRow="1">
                <a:tableStyleId>{0505E3EF-67EA-436B-97B2-0124C06EBD24}</a:tableStyleId>
              </a:tblPr>
              <a:tblGrid>
                <a:gridCol w="1188449">
                  <a:extLst>
                    <a:ext uri="{9D8B030D-6E8A-4147-A177-3AD203B41FA5}">
                      <a16:colId xmlns:a16="http://schemas.microsoft.com/office/drawing/2014/main" val="3559847029"/>
                    </a:ext>
                  </a:extLst>
                </a:gridCol>
                <a:gridCol w="667512">
                  <a:extLst>
                    <a:ext uri="{9D8B030D-6E8A-4147-A177-3AD203B41FA5}">
                      <a16:colId xmlns:a16="http://schemas.microsoft.com/office/drawing/2014/main" val="2485739169"/>
                    </a:ext>
                  </a:extLst>
                </a:gridCol>
                <a:gridCol w="1225917">
                  <a:extLst>
                    <a:ext uri="{9D8B030D-6E8A-4147-A177-3AD203B41FA5}">
                      <a16:colId xmlns:a16="http://schemas.microsoft.com/office/drawing/2014/main" val="2267582737"/>
                    </a:ext>
                  </a:extLst>
                </a:gridCol>
                <a:gridCol w="3309507">
                  <a:extLst>
                    <a:ext uri="{9D8B030D-6E8A-4147-A177-3AD203B41FA5}">
                      <a16:colId xmlns:a16="http://schemas.microsoft.com/office/drawing/2014/main" val="3340637420"/>
                    </a:ext>
                  </a:extLst>
                </a:gridCol>
              </a:tblGrid>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im Stand prellen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523076"/>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im Liegen prellen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3283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durch </a:t>
                      </a:r>
                      <a:br>
                        <a:rPr lang="de-DE" sz="1600" b="0" dirty="0"/>
                      </a:br>
                      <a:r>
                        <a:rPr lang="de-DE" sz="1600" b="0" dirty="0"/>
                        <a:t>die Beine prellen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8190429"/>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über den Kopf prellen und fangen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481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werfen </a:t>
                      </a:r>
                      <a:br>
                        <a:rPr lang="de-DE" sz="1600" b="0" dirty="0"/>
                      </a:br>
                      <a:r>
                        <a:rPr lang="de-DE" sz="1600" b="0" dirty="0"/>
                        <a:t>und hinter dem Rücken fangen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7363430"/>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err="1"/>
                        <a:t>Wandpass</a:t>
                      </a:r>
                      <a:endParaRPr lang="de-DE" sz="1600" b="0" dirty="0"/>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47755"/>
                  </a:ext>
                </a:extLst>
              </a:tr>
            </a:tbl>
          </a:graphicData>
        </a:graphic>
      </p:graphicFrame>
      <p:grpSp>
        <p:nvGrpSpPr>
          <p:cNvPr id="3" name="Gruppieren 2">
            <a:extLst>
              <a:ext uri="{FF2B5EF4-FFF2-40B4-BE49-F238E27FC236}">
                <a16:creationId xmlns:a16="http://schemas.microsoft.com/office/drawing/2014/main" id="{33B12F9C-36CA-BCCF-CF89-E6F93A41AA67}"/>
              </a:ext>
            </a:extLst>
          </p:cNvPr>
          <p:cNvGrpSpPr/>
          <p:nvPr/>
        </p:nvGrpSpPr>
        <p:grpSpPr>
          <a:xfrm>
            <a:off x="298779" y="1636066"/>
            <a:ext cx="853822" cy="853822"/>
            <a:chOff x="668627" y="5546026"/>
            <a:chExt cx="512898" cy="512898"/>
          </a:xfrm>
          <a:solidFill>
            <a:schemeClr val="bg1">
              <a:lumMod val="95000"/>
            </a:schemeClr>
          </a:solidFill>
        </p:grpSpPr>
        <p:sp>
          <p:nvSpPr>
            <p:cNvPr id="5" name="Abgerundetes Rechteck 4">
              <a:extLst>
                <a:ext uri="{FF2B5EF4-FFF2-40B4-BE49-F238E27FC236}">
                  <a16:creationId xmlns:a16="http://schemas.microsoft.com/office/drawing/2014/main" id="{BF71BE89-F585-C306-1BA5-E29A601E80B4}"/>
                </a:ext>
              </a:extLst>
            </p:cNvPr>
            <p:cNvSpPr/>
            <p:nvPr/>
          </p:nvSpPr>
          <p:spPr>
            <a:xfrm>
              <a:off x="668627"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5AB0EB48-CBA4-E33F-8924-B300CD6397D3}"/>
                </a:ext>
              </a:extLst>
            </p:cNvPr>
            <p:cNvSpPr/>
            <p:nvPr/>
          </p:nvSpPr>
          <p:spPr>
            <a:xfrm>
              <a:off x="875534"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D071B962-3A82-3976-790D-36211846AC06}"/>
              </a:ext>
            </a:extLst>
          </p:cNvPr>
          <p:cNvGrpSpPr/>
          <p:nvPr/>
        </p:nvGrpSpPr>
        <p:grpSpPr>
          <a:xfrm>
            <a:off x="298779" y="3006074"/>
            <a:ext cx="853822" cy="853822"/>
            <a:chOff x="1573502" y="5546026"/>
            <a:chExt cx="512898" cy="512898"/>
          </a:xfrm>
          <a:solidFill>
            <a:schemeClr val="bg1">
              <a:lumMod val="50000"/>
            </a:schemeClr>
          </a:solidFill>
        </p:grpSpPr>
        <p:sp>
          <p:nvSpPr>
            <p:cNvPr id="8" name="Abgerundetes Rechteck 7">
              <a:extLst>
                <a:ext uri="{FF2B5EF4-FFF2-40B4-BE49-F238E27FC236}">
                  <a16:creationId xmlns:a16="http://schemas.microsoft.com/office/drawing/2014/main" id="{820CBA9C-5F98-AFC3-E917-C658AF0B6C86}"/>
                </a:ext>
              </a:extLst>
            </p:cNvPr>
            <p:cNvSpPr/>
            <p:nvPr/>
          </p:nvSpPr>
          <p:spPr>
            <a:xfrm>
              <a:off x="15735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24B2F4-FC3D-9F1E-4AE9-4E1F3C7C03C2}"/>
                </a:ext>
              </a:extLst>
            </p:cNvPr>
            <p:cNvGrpSpPr/>
            <p:nvPr/>
          </p:nvGrpSpPr>
          <p:grpSpPr>
            <a:xfrm>
              <a:off x="1687305" y="5652514"/>
              <a:ext cx="291876" cy="300070"/>
              <a:chOff x="1653989" y="5682524"/>
              <a:chExt cx="291876" cy="300070"/>
            </a:xfrm>
            <a:grpFill/>
          </p:grpSpPr>
          <p:sp>
            <p:nvSpPr>
              <p:cNvPr id="10" name="Oval 9">
                <a:extLst>
                  <a:ext uri="{FF2B5EF4-FFF2-40B4-BE49-F238E27FC236}">
                    <a16:creationId xmlns:a16="http://schemas.microsoft.com/office/drawing/2014/main" id="{CF4A45B1-3F17-A6D4-EC7A-F31E27211462}"/>
                  </a:ext>
                </a:extLst>
              </p:cNvPr>
              <p:cNvSpPr/>
              <p:nvPr/>
            </p:nvSpPr>
            <p:spPr>
              <a:xfrm>
                <a:off x="1653989" y="588351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65FB31BC-2972-03D2-E449-3B9B7E719966}"/>
                  </a:ext>
                </a:extLst>
              </p:cNvPr>
              <p:cNvSpPr/>
              <p:nvPr/>
            </p:nvSpPr>
            <p:spPr>
              <a:xfrm>
                <a:off x="1846781" y="568252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2" name="Gruppieren 11">
            <a:extLst>
              <a:ext uri="{FF2B5EF4-FFF2-40B4-BE49-F238E27FC236}">
                <a16:creationId xmlns:a16="http://schemas.microsoft.com/office/drawing/2014/main" id="{22B9FE21-FFBC-2999-9B31-1189AACA184F}"/>
              </a:ext>
            </a:extLst>
          </p:cNvPr>
          <p:cNvGrpSpPr/>
          <p:nvPr/>
        </p:nvGrpSpPr>
        <p:grpSpPr>
          <a:xfrm>
            <a:off x="293566" y="4375611"/>
            <a:ext cx="853822" cy="853822"/>
            <a:chOff x="2360902" y="5546026"/>
            <a:chExt cx="512898" cy="512898"/>
          </a:xfrm>
          <a:solidFill>
            <a:schemeClr val="bg1">
              <a:lumMod val="50000"/>
            </a:schemeClr>
          </a:solidFill>
        </p:grpSpPr>
        <p:sp>
          <p:nvSpPr>
            <p:cNvPr id="13" name="Abgerundetes Rechteck 12">
              <a:extLst>
                <a:ext uri="{FF2B5EF4-FFF2-40B4-BE49-F238E27FC236}">
                  <a16:creationId xmlns:a16="http://schemas.microsoft.com/office/drawing/2014/main" id="{894F0E94-1244-6ED5-0F32-EAC9281B40A1}"/>
                </a:ext>
              </a:extLst>
            </p:cNvPr>
            <p:cNvSpPr/>
            <p:nvPr/>
          </p:nvSpPr>
          <p:spPr>
            <a:xfrm>
              <a:off x="23609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AB96B50-DD56-3CBC-01D8-53C26353D543}"/>
                </a:ext>
              </a:extLst>
            </p:cNvPr>
            <p:cNvSpPr/>
            <p:nvPr/>
          </p:nvSpPr>
          <p:spPr>
            <a:xfrm>
              <a:off x="2567809"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38F3A666-1ACA-BD59-A0B7-7CB2D6203A38}"/>
                </a:ext>
              </a:extLst>
            </p:cNvPr>
            <p:cNvSpPr/>
            <p:nvPr/>
          </p:nvSpPr>
          <p:spPr>
            <a:xfrm>
              <a:off x="2697279"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1812103C-D157-37E0-5601-C839B299D05C}"/>
                </a:ext>
              </a:extLst>
            </p:cNvPr>
            <p:cNvSpPr/>
            <p:nvPr/>
          </p:nvSpPr>
          <p:spPr>
            <a:xfrm>
              <a:off x="243833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439B5299-93DA-736F-CE02-B16D85511131}"/>
              </a:ext>
            </a:extLst>
          </p:cNvPr>
          <p:cNvGrpSpPr/>
          <p:nvPr/>
        </p:nvGrpSpPr>
        <p:grpSpPr>
          <a:xfrm>
            <a:off x="287953" y="5745148"/>
            <a:ext cx="853822" cy="853822"/>
            <a:chOff x="3132740" y="5546026"/>
            <a:chExt cx="512898" cy="512898"/>
          </a:xfrm>
          <a:solidFill>
            <a:schemeClr val="bg1">
              <a:lumMod val="50000"/>
            </a:schemeClr>
          </a:solidFill>
        </p:grpSpPr>
        <p:sp>
          <p:nvSpPr>
            <p:cNvPr id="18" name="Abgerundetes Rechteck 17">
              <a:extLst>
                <a:ext uri="{FF2B5EF4-FFF2-40B4-BE49-F238E27FC236}">
                  <a16:creationId xmlns:a16="http://schemas.microsoft.com/office/drawing/2014/main" id="{F6361AFA-93E9-9627-2B3F-8CB5F48BB219}"/>
                </a:ext>
              </a:extLst>
            </p:cNvPr>
            <p:cNvSpPr/>
            <p:nvPr/>
          </p:nvSpPr>
          <p:spPr>
            <a:xfrm>
              <a:off x="31327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a:extLst>
                <a:ext uri="{FF2B5EF4-FFF2-40B4-BE49-F238E27FC236}">
                  <a16:creationId xmlns:a16="http://schemas.microsoft.com/office/drawing/2014/main" id="{ECCAD359-BA10-9B49-0819-B01AF0556820}"/>
                </a:ext>
              </a:extLst>
            </p:cNvPr>
            <p:cNvGrpSpPr/>
            <p:nvPr/>
          </p:nvGrpSpPr>
          <p:grpSpPr>
            <a:xfrm>
              <a:off x="3208301" y="5609592"/>
              <a:ext cx="358025" cy="385766"/>
              <a:chOff x="4602667" y="5609592"/>
              <a:chExt cx="358025" cy="385766"/>
            </a:xfrm>
            <a:grpFill/>
          </p:grpSpPr>
          <p:sp>
            <p:nvSpPr>
              <p:cNvPr id="20" name="Oval 19">
                <a:extLst>
                  <a:ext uri="{FF2B5EF4-FFF2-40B4-BE49-F238E27FC236}">
                    <a16:creationId xmlns:a16="http://schemas.microsoft.com/office/drawing/2014/main" id="{D1E701BC-3DA9-474D-D0A7-425DF0097BA7}"/>
                  </a:ext>
                </a:extLst>
              </p:cNvPr>
              <p:cNvSpPr/>
              <p:nvPr/>
            </p:nvSpPr>
            <p:spPr>
              <a:xfrm>
                <a:off x="4602667"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F65D87A9-924D-35BC-F95F-2996D2146513}"/>
                  </a:ext>
                </a:extLst>
              </p:cNvPr>
              <p:cNvSpPr/>
              <p:nvPr/>
            </p:nvSpPr>
            <p:spPr>
              <a:xfrm>
                <a:off x="4861608"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F03A65DC-4093-18A7-23F7-A9E654264771}"/>
                  </a:ext>
                </a:extLst>
              </p:cNvPr>
              <p:cNvSpPr/>
              <p:nvPr/>
            </p:nvSpPr>
            <p:spPr>
              <a:xfrm>
                <a:off x="4602667"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F5594012-8F65-1D01-4232-25252E40022E}"/>
                  </a:ext>
                </a:extLst>
              </p:cNvPr>
              <p:cNvSpPr/>
              <p:nvPr/>
            </p:nvSpPr>
            <p:spPr>
              <a:xfrm>
                <a:off x="486160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EBB60A30-8C0B-79B9-F629-657B972D7968}"/>
              </a:ext>
            </a:extLst>
          </p:cNvPr>
          <p:cNvGrpSpPr/>
          <p:nvPr/>
        </p:nvGrpSpPr>
        <p:grpSpPr>
          <a:xfrm>
            <a:off x="298779" y="7141436"/>
            <a:ext cx="853822" cy="853822"/>
            <a:chOff x="3869340" y="5546026"/>
            <a:chExt cx="512898" cy="512898"/>
          </a:xfrm>
          <a:solidFill>
            <a:schemeClr val="bg1">
              <a:lumMod val="50000"/>
            </a:schemeClr>
          </a:solidFill>
        </p:grpSpPr>
        <p:sp>
          <p:nvSpPr>
            <p:cNvPr id="25" name="Abgerundetes Rechteck 24">
              <a:extLst>
                <a:ext uri="{FF2B5EF4-FFF2-40B4-BE49-F238E27FC236}">
                  <a16:creationId xmlns:a16="http://schemas.microsoft.com/office/drawing/2014/main" id="{9A270AEC-6401-6A26-37AC-D2F1DAE2B625}"/>
                </a:ext>
              </a:extLst>
            </p:cNvPr>
            <p:cNvSpPr/>
            <p:nvPr/>
          </p:nvSpPr>
          <p:spPr>
            <a:xfrm>
              <a:off x="38693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CD0084C-5304-74CB-7938-A9C26BD1EC47}"/>
                </a:ext>
              </a:extLst>
            </p:cNvPr>
            <p:cNvSpPr/>
            <p:nvPr/>
          </p:nvSpPr>
          <p:spPr>
            <a:xfrm>
              <a:off x="3944901"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6BCCF2E-7AD2-CCEE-7BAE-4FE0FF1ADA1D}"/>
                </a:ext>
              </a:extLst>
            </p:cNvPr>
            <p:cNvSpPr/>
            <p:nvPr/>
          </p:nvSpPr>
          <p:spPr>
            <a:xfrm>
              <a:off x="4203842"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78740DF-B0CE-8D2C-80E7-1153A75BBAD1}"/>
                </a:ext>
              </a:extLst>
            </p:cNvPr>
            <p:cNvSpPr/>
            <p:nvPr/>
          </p:nvSpPr>
          <p:spPr>
            <a:xfrm>
              <a:off x="3944901"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EE6F6388-2784-5AFA-C942-3AFC39361669}"/>
                </a:ext>
              </a:extLst>
            </p:cNvPr>
            <p:cNvSpPr/>
            <p:nvPr/>
          </p:nvSpPr>
          <p:spPr>
            <a:xfrm>
              <a:off x="4203842"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4AFE04F4-2E77-0092-0250-C3C72C705F9A}"/>
                </a:ext>
              </a:extLst>
            </p:cNvPr>
            <p:cNvSpPr/>
            <p:nvPr/>
          </p:nvSpPr>
          <p:spPr>
            <a:xfrm>
              <a:off x="4074372"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811152C-E83C-A624-6A26-06E5E2A77EF6}"/>
              </a:ext>
            </a:extLst>
          </p:cNvPr>
          <p:cNvGrpSpPr/>
          <p:nvPr/>
        </p:nvGrpSpPr>
        <p:grpSpPr>
          <a:xfrm>
            <a:off x="295657" y="8520798"/>
            <a:ext cx="853822" cy="853822"/>
            <a:chOff x="4806600" y="5546026"/>
            <a:chExt cx="512898" cy="512898"/>
          </a:xfrm>
          <a:solidFill>
            <a:schemeClr val="bg1">
              <a:lumMod val="50000"/>
            </a:schemeClr>
          </a:solidFill>
        </p:grpSpPr>
        <p:sp>
          <p:nvSpPr>
            <p:cNvPr id="32" name="Abgerundetes Rechteck 31">
              <a:extLst>
                <a:ext uri="{FF2B5EF4-FFF2-40B4-BE49-F238E27FC236}">
                  <a16:creationId xmlns:a16="http://schemas.microsoft.com/office/drawing/2014/main" id="{19F2DC0E-B2EE-F6D9-9D08-F190D4DC7931}"/>
                </a:ext>
              </a:extLst>
            </p:cNvPr>
            <p:cNvSpPr/>
            <p:nvPr/>
          </p:nvSpPr>
          <p:spPr>
            <a:xfrm>
              <a:off x="480660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641D0567-8E1C-A163-5B8C-5D95E67F5E27}"/>
                </a:ext>
              </a:extLst>
            </p:cNvPr>
            <p:cNvGrpSpPr/>
            <p:nvPr/>
          </p:nvGrpSpPr>
          <p:grpSpPr>
            <a:xfrm>
              <a:off x="4918887" y="5609592"/>
              <a:ext cx="288324" cy="385766"/>
              <a:chOff x="4653987" y="5615080"/>
              <a:chExt cx="288324" cy="385766"/>
            </a:xfrm>
            <a:grpFill/>
          </p:grpSpPr>
          <p:sp>
            <p:nvSpPr>
              <p:cNvPr id="34" name="Oval 33">
                <a:extLst>
                  <a:ext uri="{FF2B5EF4-FFF2-40B4-BE49-F238E27FC236}">
                    <a16:creationId xmlns:a16="http://schemas.microsoft.com/office/drawing/2014/main" id="{7699749B-3418-8F63-492B-103741FDFA9C}"/>
                  </a:ext>
                </a:extLst>
              </p:cNvPr>
              <p:cNvSpPr/>
              <p:nvPr/>
            </p:nvSpPr>
            <p:spPr>
              <a:xfrm>
                <a:off x="465398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ACC27518-6477-5457-0B01-826B762831DD}"/>
                  </a:ext>
                </a:extLst>
              </p:cNvPr>
              <p:cNvSpPr/>
              <p:nvPr/>
            </p:nvSpPr>
            <p:spPr>
              <a:xfrm>
                <a:off x="484322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B80B503-63D2-3A7F-31C7-0148FAD837A3}"/>
                  </a:ext>
                </a:extLst>
              </p:cNvPr>
              <p:cNvSpPr/>
              <p:nvPr/>
            </p:nvSpPr>
            <p:spPr>
              <a:xfrm>
                <a:off x="465398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20BA1D86-1A5E-D32C-573A-C72B72455CE3}"/>
                  </a:ext>
                </a:extLst>
              </p:cNvPr>
              <p:cNvSpPr/>
              <p:nvPr/>
            </p:nvSpPr>
            <p:spPr>
              <a:xfrm>
                <a:off x="484322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BE4BA63C-AB18-75BE-310B-FC106CC146C3}"/>
                  </a:ext>
                </a:extLst>
              </p:cNvPr>
              <p:cNvSpPr/>
              <p:nvPr/>
            </p:nvSpPr>
            <p:spPr>
              <a:xfrm>
                <a:off x="465398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84EF42CD-90E2-7A7E-AACC-D089D224889A}"/>
                  </a:ext>
                </a:extLst>
              </p:cNvPr>
              <p:cNvSpPr/>
              <p:nvPr/>
            </p:nvSpPr>
            <p:spPr>
              <a:xfrm>
                <a:off x="484322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pic>
        <p:nvPicPr>
          <p:cNvPr id="55" name="Inhaltsplatzhalter 4">
            <a:extLst>
              <a:ext uri="{FF2B5EF4-FFF2-40B4-BE49-F238E27FC236}">
                <a16:creationId xmlns:a16="http://schemas.microsoft.com/office/drawing/2014/main" id="{D5C4385E-1B9B-B679-38D7-D4350A7F11CE}"/>
              </a:ext>
            </a:extLst>
          </p:cNvPr>
          <p:cNvPicPr>
            <a:picLocks noChangeAspect="1"/>
          </p:cNvPicPr>
          <p:nvPr/>
        </p:nvPicPr>
        <p:blipFill>
          <a:blip r:embed="rId2"/>
          <a:stretch>
            <a:fillRect/>
          </a:stretch>
        </p:blipFill>
        <p:spPr>
          <a:xfrm>
            <a:off x="4546182" y="1342806"/>
            <a:ext cx="951522" cy="1343242"/>
          </a:xfrm>
          <a:prstGeom prst="rect">
            <a:avLst/>
          </a:prstGeom>
        </p:spPr>
      </p:pic>
      <p:pic>
        <p:nvPicPr>
          <p:cNvPr id="56" name="Grafik 55">
            <a:extLst>
              <a:ext uri="{FF2B5EF4-FFF2-40B4-BE49-F238E27FC236}">
                <a16:creationId xmlns:a16="http://schemas.microsoft.com/office/drawing/2014/main" id="{AC6028B5-7700-131E-3A13-BAEE8C7434E5}"/>
              </a:ext>
            </a:extLst>
          </p:cNvPr>
          <p:cNvPicPr>
            <a:picLocks noChangeAspect="1"/>
          </p:cNvPicPr>
          <p:nvPr/>
        </p:nvPicPr>
        <p:blipFill>
          <a:blip r:embed="rId3"/>
          <a:stretch>
            <a:fillRect/>
          </a:stretch>
        </p:blipFill>
        <p:spPr>
          <a:xfrm>
            <a:off x="4391526" y="8353370"/>
            <a:ext cx="1260834" cy="1351769"/>
          </a:xfrm>
          <a:prstGeom prst="rect">
            <a:avLst/>
          </a:prstGeom>
        </p:spPr>
      </p:pic>
      <p:pic>
        <p:nvPicPr>
          <p:cNvPr id="57" name="Inhaltsplatzhalter 4">
            <a:extLst>
              <a:ext uri="{FF2B5EF4-FFF2-40B4-BE49-F238E27FC236}">
                <a16:creationId xmlns:a16="http://schemas.microsoft.com/office/drawing/2014/main" id="{BEF0819A-67E4-EC90-E31F-7E12C67BFCFE}"/>
              </a:ext>
            </a:extLst>
          </p:cNvPr>
          <p:cNvPicPr>
            <a:picLocks noChangeAspect="1"/>
          </p:cNvPicPr>
          <p:nvPr/>
        </p:nvPicPr>
        <p:blipFill>
          <a:blip r:embed="rId4"/>
          <a:stretch>
            <a:fillRect/>
          </a:stretch>
        </p:blipFill>
        <p:spPr>
          <a:xfrm>
            <a:off x="4361919" y="5454009"/>
            <a:ext cx="1239970" cy="1343241"/>
          </a:xfrm>
          <a:prstGeom prst="rect">
            <a:avLst/>
          </a:prstGeom>
        </p:spPr>
      </p:pic>
      <p:pic>
        <p:nvPicPr>
          <p:cNvPr id="58" name="Inhaltsplatzhalter 4">
            <a:extLst>
              <a:ext uri="{FF2B5EF4-FFF2-40B4-BE49-F238E27FC236}">
                <a16:creationId xmlns:a16="http://schemas.microsoft.com/office/drawing/2014/main" id="{F57E54F9-FD05-BDE1-DA63-317C80697215}"/>
              </a:ext>
            </a:extLst>
          </p:cNvPr>
          <p:cNvPicPr>
            <a:picLocks noChangeAspect="1"/>
          </p:cNvPicPr>
          <p:nvPr/>
        </p:nvPicPr>
        <p:blipFill>
          <a:blip r:embed="rId5"/>
          <a:stretch>
            <a:fillRect/>
          </a:stretch>
        </p:blipFill>
        <p:spPr>
          <a:xfrm>
            <a:off x="4498292" y="6720418"/>
            <a:ext cx="1103597" cy="1670452"/>
          </a:xfrm>
          <a:prstGeom prst="rect">
            <a:avLst/>
          </a:prstGeom>
        </p:spPr>
      </p:pic>
      <p:grpSp>
        <p:nvGrpSpPr>
          <p:cNvPr id="59" name="Gruppieren 58">
            <a:extLst>
              <a:ext uri="{FF2B5EF4-FFF2-40B4-BE49-F238E27FC236}">
                <a16:creationId xmlns:a16="http://schemas.microsoft.com/office/drawing/2014/main" id="{504563FA-67AD-556E-42BB-32B6F111FE52}"/>
              </a:ext>
            </a:extLst>
          </p:cNvPr>
          <p:cNvGrpSpPr/>
          <p:nvPr/>
        </p:nvGrpSpPr>
        <p:grpSpPr>
          <a:xfrm>
            <a:off x="4667077" y="3969368"/>
            <a:ext cx="1112190" cy="1967264"/>
            <a:chOff x="5435600" y="1021555"/>
            <a:chExt cx="2894358" cy="5119598"/>
          </a:xfrm>
        </p:grpSpPr>
        <p:pic>
          <p:nvPicPr>
            <p:cNvPr id="60" name="Grafik 59" descr="Ein Bild, das Vektorgrafiken enthält.&#10;&#10;Automatisch generierte Beschreibung">
              <a:extLst>
                <a:ext uri="{FF2B5EF4-FFF2-40B4-BE49-F238E27FC236}">
                  <a16:creationId xmlns:a16="http://schemas.microsoft.com/office/drawing/2014/main" id="{CFCAFB1F-0265-2461-98F7-10B7F91FFE20}"/>
                </a:ext>
              </a:extLst>
            </p:cNvPr>
            <p:cNvPicPr>
              <a:picLocks noChangeAspect="1"/>
            </p:cNvPicPr>
            <p:nvPr/>
          </p:nvPicPr>
          <p:blipFill rotWithShape="1">
            <a:blip r:embed="rId6"/>
            <a:srcRect l="39269" t="23187" r="37044" b="21354"/>
            <a:stretch/>
          </p:blipFill>
          <p:spPr>
            <a:xfrm>
              <a:off x="5435600" y="1021555"/>
              <a:ext cx="2298700" cy="3803377"/>
            </a:xfrm>
            <a:prstGeom prst="rect">
              <a:avLst/>
            </a:prstGeom>
          </p:spPr>
        </p:pic>
        <p:sp>
          <p:nvSpPr>
            <p:cNvPr id="61" name="Bogen 60">
              <a:extLst>
                <a:ext uri="{FF2B5EF4-FFF2-40B4-BE49-F238E27FC236}">
                  <a16:creationId xmlns:a16="http://schemas.microsoft.com/office/drawing/2014/main" id="{4DCC746D-4C39-DC0C-1C0E-52989C366D7B}"/>
                </a:ext>
              </a:extLst>
            </p:cNvPr>
            <p:cNvSpPr/>
            <p:nvPr/>
          </p:nvSpPr>
          <p:spPr>
            <a:xfrm rot="20728497">
              <a:off x="5817553" y="3746665"/>
              <a:ext cx="893309" cy="1426056"/>
            </a:xfrm>
            <a:prstGeom prst="arc">
              <a:avLst>
                <a:gd name="adj1" fmla="val 17533942"/>
                <a:gd name="adj2" fmla="val 39515"/>
              </a:avLst>
            </a:prstGeom>
            <a:ln w="25400" cap="rnd">
              <a:solidFill>
                <a:srgbClr val="416E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62" name="Bogen 61">
              <a:extLst>
                <a:ext uri="{FF2B5EF4-FFF2-40B4-BE49-F238E27FC236}">
                  <a16:creationId xmlns:a16="http://schemas.microsoft.com/office/drawing/2014/main" id="{E141E07C-99BC-4214-EC53-096C1342A1FE}"/>
                </a:ext>
              </a:extLst>
            </p:cNvPr>
            <p:cNvSpPr/>
            <p:nvPr/>
          </p:nvSpPr>
          <p:spPr>
            <a:xfrm rot="924344" flipH="1">
              <a:off x="6671159" y="2987116"/>
              <a:ext cx="1658799" cy="3154037"/>
            </a:xfrm>
            <a:prstGeom prst="arc">
              <a:avLst>
                <a:gd name="adj1" fmla="val 17804641"/>
                <a:gd name="adj2" fmla="val 39515"/>
              </a:avLst>
            </a:prstGeom>
            <a:ln w="25400" cap="rnd">
              <a:solidFill>
                <a:srgbClr val="416E9B"/>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pic>
        <p:nvPicPr>
          <p:cNvPr id="63" name="Grafik 62" descr="Ein Bild, das Text, Vektorgrafiken enthält.&#10;&#10;Automatisch generierte Beschreibung">
            <a:extLst>
              <a:ext uri="{FF2B5EF4-FFF2-40B4-BE49-F238E27FC236}">
                <a16:creationId xmlns:a16="http://schemas.microsoft.com/office/drawing/2014/main" id="{1715A1A5-0E52-049F-6DA0-FC4BA4B98756}"/>
              </a:ext>
            </a:extLst>
          </p:cNvPr>
          <p:cNvPicPr>
            <a:picLocks noChangeAspect="1"/>
          </p:cNvPicPr>
          <p:nvPr/>
        </p:nvPicPr>
        <p:blipFill>
          <a:blip r:embed="rId7"/>
          <a:stretch>
            <a:fillRect/>
          </a:stretch>
        </p:blipFill>
        <p:spPr>
          <a:xfrm>
            <a:off x="4288719" y="3155168"/>
            <a:ext cx="1667445" cy="653124"/>
          </a:xfrm>
          <a:prstGeom prst="rect">
            <a:avLst/>
          </a:prstGeom>
        </p:spPr>
      </p:pic>
    </p:spTree>
    <p:extLst>
      <p:ext uri="{BB962C8B-B14F-4D97-AF65-F5344CB8AC3E}">
        <p14:creationId xmlns:p14="http://schemas.microsoft.com/office/powerpoint/2010/main" val="4234985136"/>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ngo-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Words>
  <Application>Microsoft Macintosh PowerPoint</Application>
  <PresentationFormat>A4-Papier (210 x 297 mm)</PresentationFormat>
  <Paragraphs>15</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vt:i4>
      </vt:variant>
    </vt:vector>
  </HeadingPairs>
  <TitlesOfParts>
    <vt:vector size="8" baseType="lpstr">
      <vt:lpstr>Arial</vt:lpstr>
      <vt:lpstr>Calibri</vt:lpstr>
      <vt:lpstr>Calibri Regular</vt:lpstr>
      <vt:lpstr>0_Titelfolien</vt:lpstr>
      <vt:lpstr>Bingo-Vorlage</vt:lpstr>
      <vt:lpstr>PowerPoint-Präsentation</vt:lpstr>
      <vt:lpstr>PowerPoint-Präsentation</vt:lpstr>
      <vt:lpstr>BALLSCHULFITNESS</vt:lpstr>
    </vt:vector>
  </TitlesOfParts>
  <Manager>wimasu.de</Manager>
  <Company>WIMASU GmbH</Company>
  <LinksUpToDate>false</LinksUpToDate>
  <SharedDoc>false</SharedDoc>
  <HyperlinkBase>https://wimasu.de/wuerfelfitness-fuer-den-sportunterricht/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Würfelfitness. Ballschuledition by WIMASU</dc:title>
  <dc:subject>Würfelfitness, Fitnessübungen, Warm-Up</dc:subject>
  <dc:creator>Veit, Walther, Werner</dc:creator>
  <cp:keywords>Würfelfitness, Fitnessübungen, Sportunterricht, Sport</cp:keywords>
  <dc:description>© WIMASU GmbH 2022
Alle Rechte vorbehalten. Alle Nachdrucke und digitale Weitergabe nur mit  ausdrücklicher schriftlicher Genehmigung.  </dc:description>
  <cp:lastModifiedBy>Nao M</cp:lastModifiedBy>
  <cp:revision>488</cp:revision>
  <cp:lastPrinted>2022-12-13T10:36:34Z</cp:lastPrinted>
  <dcterms:created xsi:type="dcterms:W3CDTF">2020-05-26T08:39:00Z</dcterms:created>
  <dcterms:modified xsi:type="dcterms:W3CDTF">2022-12-19T14:13:59Z</dcterms:modified>
  <cp:category>Würfelfitness, Fitnessübungen, Sportunterricht, Sport</cp:category>
</cp:coreProperties>
</file>